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258" r:id="rId3"/>
    <p:sldId id="259" r:id="rId4"/>
    <p:sldId id="257"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81" r:id="rId23"/>
    <p:sldId id="282" r:id="rId24"/>
    <p:sldId id="278" r:id="rId25"/>
    <p:sldId id="284" r:id="rId26"/>
    <p:sldId id="283" r:id="rId27"/>
    <p:sldId id="279" r:id="rId28"/>
    <p:sldId id="285" r:id="rId29"/>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C9216C-D93A-4929-8461-8FDBB210BDE3}"/>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33F7C5A-2189-4B63-A663-0877A044BB30}"/>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10/10/2021 pm</a:t>
            </a:r>
          </a:p>
        </p:txBody>
      </p:sp>
      <p:sp>
        <p:nvSpPr>
          <p:cNvPr id="4" name="Footer Placeholder 3">
            <a:extLst>
              <a:ext uri="{FF2B5EF4-FFF2-40B4-BE49-F238E27FC236}">
                <a16:creationId xmlns:a16="http://schemas.microsoft.com/office/drawing/2014/main" id="{B92B4F31-6481-47CD-B699-813DE53881C5}"/>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34873B37-DCCA-456A-8484-01580F9AE563}"/>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DDD6E1B4-5EFE-4542-884E-902BFDBEC79A}"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678752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10/10/2021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B79978D3-3917-4C0D-9323-2283D6158EFA}" type="slidenum">
              <a:rPr lang="en-US" smtClean="0"/>
              <a:t>‹#›</a:t>
            </a:fld>
            <a:endParaRPr lang="en-US"/>
          </a:p>
        </p:txBody>
      </p:sp>
    </p:spTree>
    <p:extLst>
      <p:ext uri="{BB962C8B-B14F-4D97-AF65-F5344CB8AC3E}">
        <p14:creationId xmlns:p14="http://schemas.microsoft.com/office/powerpoint/2010/main" val="383524142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60BA497C-F811-4E82-B6CD-4C674B73956E}"/>
              </a:ext>
            </a:extLst>
          </p:cNvPr>
          <p:cNvGrpSpPr>
            <a:grpSpLocks/>
          </p:cNvGrpSpPr>
          <p:nvPr/>
        </p:nvGrpSpPr>
        <p:grpSpPr bwMode="auto">
          <a:xfrm>
            <a:off x="0" y="2438400"/>
            <a:ext cx="9144000" cy="4046538"/>
            <a:chOff x="0" y="1536"/>
            <a:chExt cx="5760" cy="2549"/>
          </a:xfrm>
        </p:grpSpPr>
        <p:sp>
          <p:nvSpPr>
            <p:cNvPr id="5123" name="Rectangle 3">
              <a:extLst>
                <a:ext uri="{FF2B5EF4-FFF2-40B4-BE49-F238E27FC236}">
                  <a16:creationId xmlns:a16="http://schemas.microsoft.com/office/drawing/2014/main" id="{E8F4385E-6060-48A7-9A78-E04C149D621C}"/>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Freeform 4">
              <a:extLst>
                <a:ext uri="{FF2B5EF4-FFF2-40B4-BE49-F238E27FC236}">
                  <a16:creationId xmlns:a16="http://schemas.microsoft.com/office/drawing/2014/main" id="{2D67435C-9D40-4013-AEC1-56252C9EB770}"/>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25" name="Freeform 5">
              <a:extLst>
                <a:ext uri="{FF2B5EF4-FFF2-40B4-BE49-F238E27FC236}">
                  <a16:creationId xmlns:a16="http://schemas.microsoft.com/office/drawing/2014/main" id="{965FFAFC-8B17-41C2-AFB9-327931FC1BB6}"/>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6" name="Freeform 6">
              <a:extLst>
                <a:ext uri="{FF2B5EF4-FFF2-40B4-BE49-F238E27FC236}">
                  <a16:creationId xmlns:a16="http://schemas.microsoft.com/office/drawing/2014/main" id="{DA4C446A-18F1-4649-AA6A-67B817E2734B}"/>
                </a:ext>
              </a:extLst>
            </p:cNvPr>
            <p:cNvSpPr>
              <a:spLocks/>
            </p:cNvSpPr>
            <p:nvPr userDrawn="1"/>
          </p:nvSpPr>
          <p:spPr bwMode="hidden">
            <a:xfrm>
              <a:off x="3792" y="1536"/>
              <a:ext cx="1968" cy="762"/>
            </a:xfrm>
            <a:custGeom>
              <a:avLst/>
              <a:gdLst>
                <a:gd name="T0" fmla="*/ 965 w 1968"/>
                <a:gd name="T1" fmla="*/ 165 h 762"/>
                <a:gd name="T2" fmla="*/ 696 w 1968"/>
                <a:gd name="T3" fmla="*/ 200 h 762"/>
                <a:gd name="T4" fmla="*/ 693 w 1968"/>
                <a:gd name="T5" fmla="*/ 237 h 762"/>
                <a:gd name="T6" fmla="*/ 924 w 1968"/>
                <a:gd name="T7" fmla="*/ 258 h 762"/>
                <a:gd name="T8" fmla="*/ 993 w 1968"/>
                <a:gd name="T9" fmla="*/ 267 h 762"/>
                <a:gd name="T10" fmla="*/ 681 w 1968"/>
                <a:gd name="T11" fmla="*/ 291 h 762"/>
                <a:gd name="T12" fmla="*/ 633 w 1968"/>
                <a:gd name="T13" fmla="*/ 309 h 762"/>
                <a:gd name="T14" fmla="*/ 645 w 1968"/>
                <a:gd name="T15" fmla="*/ 336 h 762"/>
                <a:gd name="T16" fmla="*/ 672 w 1968"/>
                <a:gd name="T17" fmla="*/ 351 h 762"/>
                <a:gd name="T18" fmla="*/ 984 w 1968"/>
                <a:gd name="T19" fmla="*/ 333 h 762"/>
                <a:gd name="T20" fmla="*/ 1080 w 1968"/>
                <a:gd name="T21" fmla="*/ 357 h 762"/>
                <a:gd name="T22" fmla="*/ 624 w 1968"/>
                <a:gd name="T23" fmla="*/ 492 h 762"/>
                <a:gd name="T24" fmla="*/ 616 w 1968"/>
                <a:gd name="T25" fmla="*/ 536 h 762"/>
                <a:gd name="T26" fmla="*/ 8 w 1968"/>
                <a:gd name="T27" fmla="*/ 724 h 762"/>
                <a:gd name="T28" fmla="*/ 0 w 1968"/>
                <a:gd name="T29" fmla="*/ 756 h 762"/>
                <a:gd name="T30" fmla="*/ 27 w 1968"/>
                <a:gd name="T31" fmla="*/ 762 h 762"/>
                <a:gd name="T32" fmla="*/ 664 w 1968"/>
                <a:gd name="T33" fmla="*/ 564 h 762"/>
                <a:gd name="T34" fmla="*/ 856 w 1968"/>
                <a:gd name="T35" fmla="*/ 600 h 762"/>
                <a:gd name="T36" fmla="*/ 1158 w 1968"/>
                <a:gd name="T37" fmla="*/ 507 h 762"/>
                <a:gd name="T38" fmla="*/ 1434 w 1968"/>
                <a:gd name="T39" fmla="*/ 465 h 762"/>
                <a:gd name="T40" fmla="*/ 1572 w 1968"/>
                <a:gd name="T41" fmla="*/ 368 h 762"/>
                <a:gd name="T42" fmla="*/ 1712 w 1968"/>
                <a:gd name="T43" fmla="*/ 340 h 762"/>
                <a:gd name="T44" fmla="*/ 1856 w 1968"/>
                <a:gd name="T45" fmla="*/ 328 h 762"/>
                <a:gd name="T46" fmla="*/ 1968 w 1968"/>
                <a:gd name="T47" fmla="*/ 330 h 762"/>
                <a:gd name="T48" fmla="*/ 1968 w 1968"/>
                <a:gd name="T49" fmla="*/ 0 h 762"/>
                <a:gd name="T50" fmla="*/ 1934 w 1968"/>
                <a:gd name="T51" fmla="*/ 3 h 762"/>
                <a:gd name="T52" fmla="*/ 1832 w 1968"/>
                <a:gd name="T53" fmla="*/ 5 h 762"/>
                <a:gd name="T54" fmla="*/ 1682 w 1968"/>
                <a:gd name="T55" fmla="*/ 35 h 762"/>
                <a:gd name="T56" fmla="*/ 1643 w 1968"/>
                <a:gd name="T57" fmla="*/ 72 h 762"/>
                <a:gd name="T58" fmla="*/ 1392 w 1968"/>
                <a:gd name="T59" fmla="*/ 119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7" name="Freeform 7">
              <a:extLst>
                <a:ext uri="{FF2B5EF4-FFF2-40B4-BE49-F238E27FC236}">
                  <a16:creationId xmlns:a16="http://schemas.microsoft.com/office/drawing/2014/main" id="{1AA29A72-8FB5-41DB-AE5F-73AF932551D9}"/>
                </a:ext>
              </a:extLst>
            </p:cNvPr>
            <p:cNvSpPr>
              <a:spLocks/>
            </p:cNvSpPr>
            <p:nvPr userDrawn="1"/>
          </p:nvSpPr>
          <p:spPr bwMode="hidden">
            <a:xfrm>
              <a:off x="3599" y="2477"/>
              <a:ext cx="186" cy="120"/>
            </a:xfrm>
            <a:custGeom>
              <a:avLst/>
              <a:gdLst>
                <a:gd name="T0" fmla="*/ 185 w 185"/>
                <a:gd name="T1" fmla="*/ 0 h 120"/>
                <a:gd name="T2" fmla="*/ 185 w 185"/>
                <a:gd name="T3" fmla="*/ 6 h 120"/>
                <a:gd name="T4" fmla="*/ 185 w 185"/>
                <a:gd name="T5" fmla="*/ 18 h 120"/>
                <a:gd name="T6" fmla="*/ 185 w 185"/>
                <a:gd name="T7" fmla="*/ 36 h 120"/>
                <a:gd name="T8" fmla="*/ 179 w 185"/>
                <a:gd name="T9" fmla="*/ 54 h 120"/>
                <a:gd name="T10" fmla="*/ 161 w 185"/>
                <a:gd name="T11" fmla="*/ 72 h 120"/>
                <a:gd name="T12" fmla="*/ 137 w 185"/>
                <a:gd name="T13" fmla="*/ 96 h 120"/>
                <a:gd name="T14" fmla="*/ 101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5 w 185"/>
                <a:gd name="T29" fmla="*/ 0 h 120"/>
                <a:gd name="T30" fmla="*/ 185 w 185"/>
                <a:gd name="T3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8" name="Freeform 8">
              <a:extLst>
                <a:ext uri="{FF2B5EF4-FFF2-40B4-BE49-F238E27FC236}">
                  <a16:creationId xmlns:a16="http://schemas.microsoft.com/office/drawing/2014/main" id="{B4D95D5B-2D4B-4F26-83DD-A224B30F4535}"/>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9" name="Freeform 9">
              <a:extLst>
                <a:ext uri="{FF2B5EF4-FFF2-40B4-BE49-F238E27FC236}">
                  <a16:creationId xmlns:a16="http://schemas.microsoft.com/office/drawing/2014/main" id="{C8234F25-1DDF-43E8-AD90-B8D39E473799}"/>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7 w 526"/>
                <a:gd name="T17" fmla="*/ 179 h 275"/>
                <a:gd name="T18" fmla="*/ 209 w 526"/>
                <a:gd name="T19" fmla="*/ 143 h 275"/>
                <a:gd name="T20" fmla="*/ 251 w 526"/>
                <a:gd name="T21" fmla="*/ 120 h 275"/>
                <a:gd name="T22" fmla="*/ 299 w 526"/>
                <a:gd name="T23" fmla="*/ 96 h 275"/>
                <a:gd name="T24" fmla="*/ 394 w 526"/>
                <a:gd name="T25" fmla="*/ 48 h 275"/>
                <a:gd name="T26" fmla="*/ 442 w 526"/>
                <a:gd name="T27" fmla="*/ 30 h 275"/>
                <a:gd name="T28" fmla="*/ 478 w 526"/>
                <a:gd name="T29" fmla="*/ 12 h 275"/>
                <a:gd name="T30" fmla="*/ 502 w 526"/>
                <a:gd name="T31" fmla="*/ 6 h 275"/>
                <a:gd name="T32" fmla="*/ 520 w 526"/>
                <a:gd name="T33" fmla="*/ 0 h 275"/>
                <a:gd name="T34" fmla="*/ 526 w 526"/>
                <a:gd name="T35" fmla="*/ 0 h 275"/>
                <a:gd name="T36" fmla="*/ 520 w 526"/>
                <a:gd name="T37" fmla="*/ 6 h 275"/>
                <a:gd name="T38" fmla="*/ 508 w 526"/>
                <a:gd name="T39" fmla="*/ 12 h 275"/>
                <a:gd name="T40" fmla="*/ 484 w 526"/>
                <a:gd name="T41" fmla="*/ 24 h 275"/>
                <a:gd name="T42" fmla="*/ 460 w 526"/>
                <a:gd name="T43" fmla="*/ 42 h 275"/>
                <a:gd name="T44" fmla="*/ 436 w 526"/>
                <a:gd name="T45" fmla="*/ 54 h 275"/>
                <a:gd name="T46" fmla="*/ 394 w 526"/>
                <a:gd name="T47" fmla="*/ 78 h 275"/>
                <a:gd name="T48" fmla="*/ 340 w 526"/>
                <a:gd name="T49" fmla="*/ 108 h 275"/>
                <a:gd name="T50" fmla="*/ 275 w 526"/>
                <a:gd name="T51" fmla="*/ 143 h 275"/>
                <a:gd name="T52" fmla="*/ 131 w 526"/>
                <a:gd name="T53" fmla="*/ 221 h 275"/>
                <a:gd name="T54" fmla="*/ 65 w 526"/>
                <a:gd name="T55" fmla="*/ 251 h 275"/>
                <a:gd name="T56" fmla="*/ 0 w 526"/>
                <a:gd name="T57" fmla="*/ 275 h 275"/>
                <a:gd name="T58" fmla="*/ 0 w 526"/>
                <a:gd name="T59"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0" name="Freeform 10">
              <a:extLst>
                <a:ext uri="{FF2B5EF4-FFF2-40B4-BE49-F238E27FC236}">
                  <a16:creationId xmlns:a16="http://schemas.microsoft.com/office/drawing/2014/main" id="{F2C13EB8-A6F6-4D1E-99C4-14D00633CF88}"/>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0 w 718"/>
                <a:gd name="T17" fmla="*/ 228 h 306"/>
                <a:gd name="T18" fmla="*/ 126 w 718"/>
                <a:gd name="T19" fmla="*/ 228 h 306"/>
                <a:gd name="T20" fmla="*/ 144 w 718"/>
                <a:gd name="T21" fmla="*/ 222 h 306"/>
                <a:gd name="T22" fmla="*/ 168 w 718"/>
                <a:gd name="T23" fmla="*/ 216 h 306"/>
                <a:gd name="T24" fmla="*/ 198 w 718"/>
                <a:gd name="T25" fmla="*/ 204 h 306"/>
                <a:gd name="T26" fmla="*/ 275 w 718"/>
                <a:gd name="T27" fmla="*/ 180 h 306"/>
                <a:gd name="T28" fmla="*/ 371 w 718"/>
                <a:gd name="T29" fmla="*/ 156 h 306"/>
                <a:gd name="T30" fmla="*/ 461 w 718"/>
                <a:gd name="T31" fmla="*/ 126 h 306"/>
                <a:gd name="T32" fmla="*/ 544 w 718"/>
                <a:gd name="T33" fmla="*/ 102 h 306"/>
                <a:gd name="T34" fmla="*/ 574 w 718"/>
                <a:gd name="T35" fmla="*/ 90 h 306"/>
                <a:gd name="T36" fmla="*/ 604 w 718"/>
                <a:gd name="T37" fmla="*/ 84 h 306"/>
                <a:gd name="T38" fmla="*/ 622 w 718"/>
                <a:gd name="T39" fmla="*/ 78 h 306"/>
                <a:gd name="T40" fmla="*/ 628 w 718"/>
                <a:gd name="T41" fmla="*/ 72 h 306"/>
                <a:gd name="T42" fmla="*/ 634 w 718"/>
                <a:gd name="T43" fmla="*/ 66 h 306"/>
                <a:gd name="T44" fmla="*/ 652 w 718"/>
                <a:gd name="T45" fmla="*/ 60 h 306"/>
                <a:gd name="T46" fmla="*/ 694 w 718"/>
                <a:gd name="T47" fmla="*/ 30 h 306"/>
                <a:gd name="T48" fmla="*/ 712 w 718"/>
                <a:gd name="T49" fmla="*/ 18 h 306"/>
                <a:gd name="T50" fmla="*/ 718 w 718"/>
                <a:gd name="T51" fmla="*/ 6 h 306"/>
                <a:gd name="T52" fmla="*/ 712 w 718"/>
                <a:gd name="T53" fmla="*/ 0 h 306"/>
                <a:gd name="T54" fmla="*/ 688 w 718"/>
                <a:gd name="T55" fmla="*/ 0 h 306"/>
                <a:gd name="T56" fmla="*/ 628 w 718"/>
                <a:gd name="T57" fmla="*/ 0 h 306"/>
                <a:gd name="T58" fmla="*/ 580 w 718"/>
                <a:gd name="T59" fmla="*/ 0 h 306"/>
                <a:gd name="T60" fmla="*/ 544 w 718"/>
                <a:gd name="T61" fmla="*/ 0 h 306"/>
                <a:gd name="T62" fmla="*/ 514 w 718"/>
                <a:gd name="T63" fmla="*/ 18 h 306"/>
                <a:gd name="T64" fmla="*/ 485 w 718"/>
                <a:gd name="T65" fmla="*/ 42 h 306"/>
                <a:gd name="T66" fmla="*/ 467 w 718"/>
                <a:gd name="T67" fmla="*/ 54 h 306"/>
                <a:gd name="T68" fmla="*/ 449 w 718"/>
                <a:gd name="T69" fmla="*/ 60 h 306"/>
                <a:gd name="T70" fmla="*/ 425 w 718"/>
                <a:gd name="T71" fmla="*/ 60 h 306"/>
                <a:gd name="T72" fmla="*/ 389 w 718"/>
                <a:gd name="T73" fmla="*/ 66 h 306"/>
                <a:gd name="T74" fmla="*/ 347 w 718"/>
                <a:gd name="T75" fmla="*/ 84 h 306"/>
                <a:gd name="T76" fmla="*/ 311 w 718"/>
                <a:gd name="T77" fmla="*/ 108 h 306"/>
                <a:gd name="T78" fmla="*/ 287 w 718"/>
                <a:gd name="T79" fmla="*/ 126 h 306"/>
                <a:gd name="T80" fmla="*/ 275 w 718"/>
                <a:gd name="T81" fmla="*/ 132 h 306"/>
                <a:gd name="T82" fmla="*/ 257 w 718"/>
                <a:gd name="T83" fmla="*/ 138 h 306"/>
                <a:gd name="T84" fmla="*/ 221 w 718"/>
                <a:gd name="T85" fmla="*/ 138 h 306"/>
                <a:gd name="T86" fmla="*/ 186 w 718"/>
                <a:gd name="T87" fmla="*/ 138 h 306"/>
                <a:gd name="T88" fmla="*/ 180 w 718"/>
                <a:gd name="T89" fmla="*/ 138 h 306"/>
                <a:gd name="T90" fmla="*/ 174 w 718"/>
                <a:gd name="T91" fmla="*/ 138 h 306"/>
                <a:gd name="T92" fmla="*/ 114 w 718"/>
                <a:gd name="T93" fmla="*/ 162 h 306"/>
                <a:gd name="T94" fmla="*/ 48 w 718"/>
                <a:gd name="T95" fmla="*/ 216 h 306"/>
                <a:gd name="T96" fmla="*/ 48 w 718"/>
                <a:gd name="T97" fmla="*/ 21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1" name="Freeform 11">
              <a:extLst>
                <a:ext uri="{FF2B5EF4-FFF2-40B4-BE49-F238E27FC236}">
                  <a16:creationId xmlns:a16="http://schemas.microsoft.com/office/drawing/2014/main" id="{0277102A-A14E-42B0-AEF7-B7FDD2A9B6BE}"/>
                </a:ext>
              </a:extLst>
            </p:cNvPr>
            <p:cNvSpPr>
              <a:spLocks/>
            </p:cNvSpPr>
            <p:nvPr userDrawn="1"/>
          </p:nvSpPr>
          <p:spPr bwMode="hidden">
            <a:xfrm>
              <a:off x="3358" y="1890"/>
              <a:ext cx="2400" cy="881"/>
            </a:xfrm>
            <a:custGeom>
              <a:avLst/>
              <a:gdLst>
                <a:gd name="T0" fmla="*/ 2231 w 2392"/>
                <a:gd name="T1" fmla="*/ 54 h 881"/>
                <a:gd name="T2" fmla="*/ 2189 w 2392"/>
                <a:gd name="T3" fmla="*/ 54 h 881"/>
                <a:gd name="T4" fmla="*/ 2147 w 2392"/>
                <a:gd name="T5" fmla="*/ 66 h 881"/>
                <a:gd name="T6" fmla="*/ 2021 w 2392"/>
                <a:gd name="T7" fmla="*/ 101 h 881"/>
                <a:gd name="T8" fmla="*/ 1956 w 2392"/>
                <a:gd name="T9" fmla="*/ 119 h 881"/>
                <a:gd name="T10" fmla="*/ 1860 w 2392"/>
                <a:gd name="T11" fmla="*/ 167 h 881"/>
                <a:gd name="T12" fmla="*/ 1836 w 2392"/>
                <a:gd name="T13" fmla="*/ 245 h 881"/>
                <a:gd name="T14" fmla="*/ 1842 w 2392"/>
                <a:gd name="T15" fmla="*/ 305 h 881"/>
                <a:gd name="T16" fmla="*/ 1758 w 2392"/>
                <a:gd name="T17" fmla="*/ 317 h 881"/>
                <a:gd name="T18" fmla="*/ 1597 w 2392"/>
                <a:gd name="T19" fmla="*/ 263 h 881"/>
                <a:gd name="T20" fmla="*/ 1507 w 2392"/>
                <a:gd name="T21" fmla="*/ 257 h 881"/>
                <a:gd name="T22" fmla="*/ 1399 w 2392"/>
                <a:gd name="T23" fmla="*/ 311 h 881"/>
                <a:gd name="T24" fmla="*/ 1334 w 2392"/>
                <a:gd name="T25" fmla="*/ 353 h 881"/>
                <a:gd name="T26" fmla="*/ 1310 w 2392"/>
                <a:gd name="T27" fmla="*/ 359 h 881"/>
                <a:gd name="T28" fmla="*/ 1214 w 2392"/>
                <a:gd name="T29" fmla="*/ 371 h 881"/>
                <a:gd name="T30" fmla="*/ 1160 w 2392"/>
                <a:gd name="T31" fmla="*/ 365 h 881"/>
                <a:gd name="T32" fmla="*/ 1053 w 2392"/>
                <a:gd name="T33" fmla="*/ 371 h 881"/>
                <a:gd name="T34" fmla="*/ 957 w 2392"/>
                <a:gd name="T35" fmla="*/ 383 h 881"/>
                <a:gd name="T36" fmla="*/ 921 w 2392"/>
                <a:gd name="T37" fmla="*/ 401 h 881"/>
                <a:gd name="T38" fmla="*/ 819 w 2392"/>
                <a:gd name="T39" fmla="*/ 419 h 881"/>
                <a:gd name="T40" fmla="*/ 778 w 2392"/>
                <a:gd name="T41" fmla="*/ 419 h 881"/>
                <a:gd name="T42" fmla="*/ 664 w 2392"/>
                <a:gd name="T43" fmla="*/ 437 h 881"/>
                <a:gd name="T44" fmla="*/ 598 w 2392"/>
                <a:gd name="T45" fmla="*/ 473 h 881"/>
                <a:gd name="T46" fmla="*/ 503 w 2392"/>
                <a:gd name="T47" fmla="*/ 467 h 881"/>
                <a:gd name="T48" fmla="*/ 431 w 2392"/>
                <a:gd name="T49" fmla="*/ 491 h 881"/>
                <a:gd name="T50" fmla="*/ 413 w 2392"/>
                <a:gd name="T51" fmla="*/ 539 h 881"/>
                <a:gd name="T52" fmla="*/ 347 w 2392"/>
                <a:gd name="T53" fmla="*/ 569 h 881"/>
                <a:gd name="T54" fmla="*/ 222 w 2392"/>
                <a:gd name="T55" fmla="*/ 599 h 881"/>
                <a:gd name="T56" fmla="*/ 138 w 2392"/>
                <a:gd name="T57" fmla="*/ 647 h 881"/>
                <a:gd name="T58" fmla="*/ 108 w 2392"/>
                <a:gd name="T59" fmla="*/ 659 h 881"/>
                <a:gd name="T60" fmla="*/ 0 w 2392"/>
                <a:gd name="T61" fmla="*/ 671 h 881"/>
                <a:gd name="T62" fmla="*/ 84 w 2392"/>
                <a:gd name="T63" fmla="*/ 695 h 881"/>
                <a:gd name="T64" fmla="*/ 263 w 2392"/>
                <a:gd name="T65" fmla="*/ 653 h 881"/>
                <a:gd name="T66" fmla="*/ 473 w 2392"/>
                <a:gd name="T67" fmla="*/ 569 h 881"/>
                <a:gd name="T68" fmla="*/ 568 w 2392"/>
                <a:gd name="T69" fmla="*/ 521 h 881"/>
                <a:gd name="T70" fmla="*/ 646 w 2392"/>
                <a:gd name="T71" fmla="*/ 515 h 881"/>
                <a:gd name="T72" fmla="*/ 873 w 2392"/>
                <a:gd name="T73" fmla="*/ 461 h 881"/>
                <a:gd name="T74" fmla="*/ 1148 w 2392"/>
                <a:gd name="T75" fmla="*/ 425 h 881"/>
                <a:gd name="T76" fmla="*/ 1292 w 2392"/>
                <a:gd name="T77" fmla="*/ 461 h 881"/>
                <a:gd name="T78" fmla="*/ 1417 w 2392"/>
                <a:gd name="T79" fmla="*/ 533 h 881"/>
                <a:gd name="T80" fmla="*/ 1435 w 2392"/>
                <a:gd name="T81" fmla="*/ 617 h 881"/>
                <a:gd name="T82" fmla="*/ 1376 w 2392"/>
                <a:gd name="T83" fmla="*/ 653 h 881"/>
                <a:gd name="T84" fmla="*/ 1226 w 2392"/>
                <a:gd name="T85" fmla="*/ 701 h 881"/>
                <a:gd name="T86" fmla="*/ 1112 w 2392"/>
                <a:gd name="T87" fmla="*/ 755 h 881"/>
                <a:gd name="T88" fmla="*/ 1065 w 2392"/>
                <a:gd name="T89" fmla="*/ 809 h 881"/>
                <a:gd name="T90" fmla="*/ 1077 w 2392"/>
                <a:gd name="T91" fmla="*/ 869 h 881"/>
                <a:gd name="T92" fmla="*/ 1106 w 2392"/>
                <a:gd name="T93" fmla="*/ 881 h 881"/>
                <a:gd name="T94" fmla="*/ 1208 w 2392"/>
                <a:gd name="T95" fmla="*/ 869 h 881"/>
                <a:gd name="T96" fmla="*/ 1388 w 2392"/>
                <a:gd name="T97" fmla="*/ 857 h 881"/>
                <a:gd name="T98" fmla="*/ 1441 w 2392"/>
                <a:gd name="T99" fmla="*/ 851 h 881"/>
                <a:gd name="T100" fmla="*/ 1483 w 2392"/>
                <a:gd name="T101" fmla="*/ 833 h 881"/>
                <a:gd name="T102" fmla="*/ 1675 w 2392"/>
                <a:gd name="T103" fmla="*/ 743 h 881"/>
                <a:gd name="T104" fmla="*/ 1806 w 2392"/>
                <a:gd name="T105" fmla="*/ 689 h 881"/>
                <a:gd name="T106" fmla="*/ 1884 w 2392"/>
                <a:gd name="T107" fmla="*/ 581 h 881"/>
                <a:gd name="T108" fmla="*/ 2039 w 2392"/>
                <a:gd name="T109" fmla="*/ 389 h 881"/>
                <a:gd name="T110" fmla="*/ 2207 w 2392"/>
                <a:gd name="T111" fmla="*/ 269 h 881"/>
                <a:gd name="T112" fmla="*/ 2249 w 2392"/>
                <a:gd name="T113" fmla="*/ 239 h 881"/>
                <a:gd name="T114" fmla="*/ 2392 w 2392"/>
                <a:gd name="T115" fmla="*/ 0 h 881"/>
                <a:gd name="T116" fmla="*/ 2302 w 2392"/>
                <a:gd name="T117" fmla="*/ 36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2" name="Freeform 12">
              <a:extLst>
                <a:ext uri="{FF2B5EF4-FFF2-40B4-BE49-F238E27FC236}">
                  <a16:creationId xmlns:a16="http://schemas.microsoft.com/office/drawing/2014/main" id="{5FC0AC90-D784-4A0E-86DE-E6FB250E361D}"/>
                </a:ext>
              </a:extLst>
            </p:cNvPr>
            <p:cNvSpPr>
              <a:spLocks/>
            </p:cNvSpPr>
            <p:nvPr userDrawn="1"/>
          </p:nvSpPr>
          <p:spPr bwMode="hidden">
            <a:xfrm>
              <a:off x="3839" y="1854"/>
              <a:ext cx="577" cy="258"/>
            </a:xfrm>
            <a:custGeom>
              <a:avLst/>
              <a:gdLst>
                <a:gd name="T0" fmla="*/ 30 w 550"/>
                <a:gd name="T1" fmla="*/ 245 h 257"/>
                <a:gd name="T2" fmla="*/ 18 w 550"/>
                <a:gd name="T3" fmla="*/ 251 h 257"/>
                <a:gd name="T4" fmla="*/ 6 w 550"/>
                <a:gd name="T5" fmla="*/ 257 h 257"/>
                <a:gd name="T6" fmla="*/ 0 w 550"/>
                <a:gd name="T7" fmla="*/ 257 h 257"/>
                <a:gd name="T8" fmla="*/ 305 w 550"/>
                <a:gd name="T9" fmla="*/ 113 h 257"/>
                <a:gd name="T10" fmla="*/ 520 w 550"/>
                <a:gd name="T11" fmla="*/ 0 h 257"/>
                <a:gd name="T12" fmla="*/ 526 w 550"/>
                <a:gd name="T13" fmla="*/ 6 h 257"/>
                <a:gd name="T14" fmla="*/ 544 w 550"/>
                <a:gd name="T15" fmla="*/ 18 h 257"/>
                <a:gd name="T16" fmla="*/ 550 w 550"/>
                <a:gd name="T17" fmla="*/ 24 h 257"/>
                <a:gd name="T18" fmla="*/ 550 w 550"/>
                <a:gd name="T19" fmla="*/ 36 h 257"/>
                <a:gd name="T20" fmla="*/ 544 w 550"/>
                <a:gd name="T21" fmla="*/ 42 h 257"/>
                <a:gd name="T22" fmla="*/ 526 w 550"/>
                <a:gd name="T23" fmla="*/ 54 h 257"/>
                <a:gd name="T24" fmla="*/ 514 w 550"/>
                <a:gd name="T25" fmla="*/ 60 h 257"/>
                <a:gd name="T26" fmla="*/ 502 w 550"/>
                <a:gd name="T27" fmla="*/ 66 h 257"/>
                <a:gd name="T28" fmla="*/ 448 w 550"/>
                <a:gd name="T29" fmla="*/ 84 h 257"/>
                <a:gd name="T30" fmla="*/ 382 w 550"/>
                <a:gd name="T31" fmla="*/ 113 h 257"/>
                <a:gd name="T32" fmla="*/ 305 w 550"/>
                <a:gd name="T33" fmla="*/ 143 h 257"/>
                <a:gd name="T34" fmla="*/ 227 w 550"/>
                <a:gd name="T35" fmla="*/ 173 h 257"/>
                <a:gd name="T36" fmla="*/ 149 w 550"/>
                <a:gd name="T37" fmla="*/ 203 h 257"/>
                <a:gd name="T38" fmla="*/ 83 w 550"/>
                <a:gd name="T39" fmla="*/ 227 h 257"/>
                <a:gd name="T40" fmla="*/ 30 w 550"/>
                <a:gd name="T41" fmla="*/ 245 h 257"/>
                <a:gd name="T42" fmla="*/ 30 w 550"/>
                <a:gd name="T43" fmla="*/ 24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3" name="Freeform 13">
              <a:extLst>
                <a:ext uri="{FF2B5EF4-FFF2-40B4-BE49-F238E27FC236}">
                  <a16:creationId xmlns:a16="http://schemas.microsoft.com/office/drawing/2014/main" id="{97EEA1BA-EBED-4D57-848C-5A7B55276FB8}"/>
                </a:ext>
              </a:extLst>
            </p:cNvPr>
            <p:cNvSpPr>
              <a:spLocks/>
            </p:cNvSpPr>
            <p:nvPr userDrawn="1"/>
          </p:nvSpPr>
          <p:spPr bwMode="hidden">
            <a:xfrm>
              <a:off x="5327" y="1642"/>
              <a:ext cx="5" cy="1"/>
            </a:xfrm>
            <a:custGeom>
              <a:avLst/>
              <a:gdLst>
                <a:gd name="T0" fmla="*/ 0 w 5"/>
                <a:gd name="T1" fmla="*/ 5 w 5"/>
                <a:gd name="T2" fmla="*/ 0 w 5"/>
                <a:gd name="T3" fmla="*/ 0 w 5"/>
              </a:gdLst>
              <a:ahLst/>
              <a:cxnLst>
                <a:cxn ang="0">
                  <a:pos x="T0" y="0"/>
                </a:cxn>
                <a:cxn ang="0">
                  <a:pos x="T1" y="0"/>
                </a:cxn>
                <a:cxn ang="0">
                  <a:pos x="T2" y="0"/>
                </a:cxn>
                <a:cxn ang="0">
                  <a:pos x="T3" y="0"/>
                </a:cxn>
              </a:cxnLst>
              <a:rect l="0" t="0" r="r" b="b"/>
              <a:pathLst>
                <a:path w="5">
                  <a:moveTo>
                    <a:pt x="0" y="0"/>
                  </a:moveTo>
                  <a:lnTo>
                    <a:pt x="5" y="0"/>
                  </a:lnTo>
                  <a:lnTo>
                    <a:pt x="0"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4" name="Freeform 14">
              <a:extLst>
                <a:ext uri="{FF2B5EF4-FFF2-40B4-BE49-F238E27FC236}">
                  <a16:creationId xmlns:a16="http://schemas.microsoft.com/office/drawing/2014/main" id="{1897C108-4A35-4D19-89AC-E2F7E81E5E68}"/>
                </a:ext>
              </a:extLst>
            </p:cNvPr>
            <p:cNvSpPr>
              <a:spLocks/>
            </p:cNvSpPr>
            <p:nvPr userDrawn="1"/>
          </p:nvSpPr>
          <p:spPr bwMode="hidden">
            <a:xfrm>
              <a:off x="3839" y="1728"/>
              <a:ext cx="716" cy="383"/>
            </a:xfrm>
            <a:custGeom>
              <a:avLst/>
              <a:gdLst>
                <a:gd name="T0" fmla="*/ 659 w 716"/>
                <a:gd name="T1" fmla="*/ 6 h 383"/>
                <a:gd name="T2" fmla="*/ 588 w 716"/>
                <a:gd name="T3" fmla="*/ 42 h 383"/>
                <a:gd name="T4" fmla="*/ 515 w 716"/>
                <a:gd name="T5" fmla="*/ 84 h 383"/>
                <a:gd name="T6" fmla="*/ 509 w 716"/>
                <a:gd name="T7" fmla="*/ 90 h 383"/>
                <a:gd name="T8" fmla="*/ 485 w 716"/>
                <a:gd name="T9" fmla="*/ 102 h 383"/>
                <a:gd name="T10" fmla="*/ 455 w 716"/>
                <a:gd name="T11" fmla="*/ 120 h 383"/>
                <a:gd name="T12" fmla="*/ 425 w 716"/>
                <a:gd name="T13" fmla="*/ 138 h 383"/>
                <a:gd name="T14" fmla="*/ 371 w 716"/>
                <a:gd name="T15" fmla="*/ 168 h 383"/>
                <a:gd name="T16" fmla="*/ 306 w 716"/>
                <a:gd name="T17" fmla="*/ 198 h 383"/>
                <a:gd name="T18" fmla="*/ 186 w 716"/>
                <a:gd name="T19" fmla="*/ 251 h 383"/>
                <a:gd name="T20" fmla="*/ 131 w 716"/>
                <a:gd name="T21" fmla="*/ 269 h 383"/>
                <a:gd name="T22" fmla="*/ 89 w 716"/>
                <a:gd name="T23" fmla="*/ 287 h 383"/>
                <a:gd name="T24" fmla="*/ 53 w 716"/>
                <a:gd name="T25" fmla="*/ 305 h 383"/>
                <a:gd name="T26" fmla="*/ 36 w 716"/>
                <a:gd name="T27" fmla="*/ 311 h 383"/>
                <a:gd name="T28" fmla="*/ 12 w 716"/>
                <a:gd name="T29" fmla="*/ 329 h 383"/>
                <a:gd name="T30" fmla="*/ 0 w 716"/>
                <a:gd name="T31" fmla="*/ 353 h 383"/>
                <a:gd name="T32" fmla="*/ 0 w 716"/>
                <a:gd name="T33" fmla="*/ 371 h 383"/>
                <a:gd name="T34" fmla="*/ 0 w 716"/>
                <a:gd name="T35" fmla="*/ 383 h 383"/>
                <a:gd name="T36" fmla="*/ 0 w 716"/>
                <a:gd name="T37" fmla="*/ 383 h 383"/>
                <a:gd name="T38" fmla="*/ 12 w 716"/>
                <a:gd name="T39" fmla="*/ 371 h 383"/>
                <a:gd name="T40" fmla="*/ 30 w 716"/>
                <a:gd name="T41" fmla="*/ 353 h 383"/>
                <a:gd name="T42" fmla="*/ 53 w 716"/>
                <a:gd name="T43" fmla="*/ 335 h 383"/>
                <a:gd name="T44" fmla="*/ 77 w 716"/>
                <a:gd name="T45" fmla="*/ 317 h 383"/>
                <a:gd name="T46" fmla="*/ 101 w 716"/>
                <a:gd name="T47" fmla="*/ 311 h 383"/>
                <a:gd name="T48" fmla="*/ 131 w 716"/>
                <a:gd name="T49" fmla="*/ 299 h 383"/>
                <a:gd name="T50" fmla="*/ 204 w 716"/>
                <a:gd name="T51" fmla="*/ 269 h 383"/>
                <a:gd name="T52" fmla="*/ 240 w 716"/>
                <a:gd name="T53" fmla="*/ 251 h 383"/>
                <a:gd name="T54" fmla="*/ 270 w 716"/>
                <a:gd name="T55" fmla="*/ 239 h 383"/>
                <a:gd name="T56" fmla="*/ 294 w 716"/>
                <a:gd name="T57" fmla="*/ 228 h 383"/>
                <a:gd name="T58" fmla="*/ 312 w 716"/>
                <a:gd name="T59" fmla="*/ 222 h 383"/>
                <a:gd name="T60" fmla="*/ 330 w 716"/>
                <a:gd name="T61" fmla="*/ 210 h 383"/>
                <a:gd name="T62" fmla="*/ 365 w 716"/>
                <a:gd name="T63" fmla="*/ 186 h 383"/>
                <a:gd name="T64" fmla="*/ 419 w 716"/>
                <a:gd name="T65" fmla="*/ 156 h 383"/>
                <a:gd name="T66" fmla="*/ 473 w 716"/>
                <a:gd name="T67" fmla="*/ 120 h 383"/>
                <a:gd name="T68" fmla="*/ 527 w 716"/>
                <a:gd name="T69" fmla="*/ 90 h 383"/>
                <a:gd name="T70" fmla="*/ 576 w 716"/>
                <a:gd name="T71" fmla="*/ 60 h 383"/>
                <a:gd name="T72" fmla="*/ 612 w 716"/>
                <a:gd name="T73" fmla="*/ 42 h 383"/>
                <a:gd name="T74" fmla="*/ 629 w 716"/>
                <a:gd name="T75" fmla="*/ 36 h 383"/>
                <a:gd name="T76" fmla="*/ 647 w 716"/>
                <a:gd name="T77" fmla="*/ 30 h 383"/>
                <a:gd name="T78" fmla="*/ 677 w 716"/>
                <a:gd name="T79" fmla="*/ 18 h 383"/>
                <a:gd name="T80" fmla="*/ 701 w 716"/>
                <a:gd name="T81" fmla="*/ 6 h 383"/>
                <a:gd name="T82" fmla="*/ 713 w 716"/>
                <a:gd name="T83" fmla="*/ 0 h 383"/>
                <a:gd name="T84" fmla="*/ 713 w 716"/>
                <a:gd name="T85" fmla="*/ 0 h 383"/>
                <a:gd name="T86" fmla="*/ 659 w 716"/>
                <a:gd name="T87" fmla="*/ 6 h 383"/>
                <a:gd name="T88" fmla="*/ 716 w 716"/>
                <a:gd name="T89" fmla="*/ 63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5" name="Freeform 15">
              <a:extLst>
                <a:ext uri="{FF2B5EF4-FFF2-40B4-BE49-F238E27FC236}">
                  <a16:creationId xmlns:a16="http://schemas.microsoft.com/office/drawing/2014/main" id="{8C416AD4-F62D-4B28-A0C3-DEE71DBB066F}"/>
                </a:ext>
              </a:extLst>
            </p:cNvPr>
            <p:cNvSpPr>
              <a:spLocks/>
            </p:cNvSpPr>
            <p:nvPr userDrawn="1"/>
          </p:nvSpPr>
          <p:spPr bwMode="hidden">
            <a:xfrm>
              <a:off x="3453" y="2271"/>
              <a:ext cx="318" cy="225"/>
            </a:xfrm>
            <a:custGeom>
              <a:avLst/>
              <a:gdLst>
                <a:gd name="T0" fmla="*/ 6 w 318"/>
                <a:gd name="T1" fmla="*/ 225 h 225"/>
                <a:gd name="T2" fmla="*/ 0 w 318"/>
                <a:gd name="T3" fmla="*/ 195 h 225"/>
                <a:gd name="T4" fmla="*/ 315 w 318"/>
                <a:gd name="T5" fmla="*/ 0 h 225"/>
                <a:gd name="T6" fmla="*/ 303 w 318"/>
                <a:gd name="T7" fmla="*/ 27 h 225"/>
                <a:gd name="T8" fmla="*/ 318 w 318"/>
                <a:gd name="T9" fmla="*/ 42 h 225"/>
              </a:gdLst>
              <a:ahLst/>
              <a:cxnLst>
                <a:cxn ang="0">
                  <a:pos x="T0" y="T1"/>
                </a:cxn>
                <a:cxn ang="0">
                  <a:pos x="T2" y="T3"/>
                </a:cxn>
                <a:cxn ang="0">
                  <a:pos x="T4" y="T5"/>
                </a:cxn>
                <a:cxn ang="0">
                  <a:pos x="T6" y="T7"/>
                </a:cxn>
                <a:cxn ang="0">
                  <a:pos x="T8" y="T9"/>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6" name="Freeform 16">
              <a:extLst>
                <a:ext uri="{FF2B5EF4-FFF2-40B4-BE49-F238E27FC236}">
                  <a16:creationId xmlns:a16="http://schemas.microsoft.com/office/drawing/2014/main" id="{44415426-3577-4980-B5A7-7D45B8B36D4D}"/>
                </a:ext>
              </a:extLst>
            </p:cNvPr>
            <p:cNvSpPr>
              <a:spLocks/>
            </p:cNvSpPr>
            <p:nvPr userDrawn="1"/>
          </p:nvSpPr>
          <p:spPr bwMode="hidden">
            <a:xfrm>
              <a:off x="0" y="2658"/>
              <a:ext cx="2595" cy="933"/>
            </a:xfrm>
            <a:custGeom>
              <a:avLst/>
              <a:gdLst>
                <a:gd name="T0" fmla="*/ 1050 w 2595"/>
                <a:gd name="T1" fmla="*/ 657 h 933"/>
                <a:gd name="T2" fmla="*/ 1581 w 2595"/>
                <a:gd name="T3" fmla="*/ 690 h 933"/>
                <a:gd name="T4" fmla="*/ 1671 w 2595"/>
                <a:gd name="T5" fmla="*/ 723 h 933"/>
                <a:gd name="T6" fmla="*/ 1176 w 2595"/>
                <a:gd name="T7" fmla="*/ 621 h 933"/>
                <a:gd name="T8" fmla="*/ 1854 w 2595"/>
                <a:gd name="T9" fmla="*/ 567 h 933"/>
                <a:gd name="T10" fmla="*/ 1869 w 2595"/>
                <a:gd name="T11" fmla="*/ 612 h 933"/>
                <a:gd name="T12" fmla="*/ 2103 w 2595"/>
                <a:gd name="T13" fmla="*/ 861 h 933"/>
                <a:gd name="T14" fmla="*/ 1883 w 2595"/>
                <a:gd name="T15" fmla="*/ 520 h 933"/>
                <a:gd name="T16" fmla="*/ 1842 w 2595"/>
                <a:gd name="T17" fmla="*/ 490 h 933"/>
                <a:gd name="T18" fmla="*/ 1770 w 2595"/>
                <a:gd name="T19" fmla="*/ 466 h 933"/>
                <a:gd name="T20" fmla="*/ 1740 w 2595"/>
                <a:gd name="T21" fmla="*/ 448 h 933"/>
                <a:gd name="T22" fmla="*/ 1758 w 2595"/>
                <a:gd name="T23" fmla="*/ 436 h 933"/>
                <a:gd name="T24" fmla="*/ 1830 w 2595"/>
                <a:gd name="T25" fmla="*/ 430 h 933"/>
                <a:gd name="T26" fmla="*/ 1877 w 2595"/>
                <a:gd name="T27" fmla="*/ 424 h 933"/>
                <a:gd name="T28" fmla="*/ 1955 w 2595"/>
                <a:gd name="T29" fmla="*/ 394 h 933"/>
                <a:gd name="T30" fmla="*/ 2052 w 2595"/>
                <a:gd name="T31" fmla="*/ 396 h 933"/>
                <a:gd name="T32" fmla="*/ 2253 w 2595"/>
                <a:gd name="T33" fmla="*/ 732 h 933"/>
                <a:gd name="T34" fmla="*/ 2415 w 2595"/>
                <a:gd name="T35" fmla="*/ 933 h 933"/>
                <a:gd name="T36" fmla="*/ 2397 w 2595"/>
                <a:gd name="T37" fmla="*/ 828 h 933"/>
                <a:gd name="T38" fmla="*/ 2088 w 2595"/>
                <a:gd name="T39" fmla="*/ 400 h 933"/>
                <a:gd name="T40" fmla="*/ 2046 w 2595"/>
                <a:gd name="T41" fmla="*/ 346 h 933"/>
                <a:gd name="T42" fmla="*/ 1997 w 2595"/>
                <a:gd name="T43" fmla="*/ 304 h 933"/>
                <a:gd name="T44" fmla="*/ 1967 w 2595"/>
                <a:gd name="T45" fmla="*/ 286 h 933"/>
                <a:gd name="T46" fmla="*/ 1973 w 2595"/>
                <a:gd name="T47" fmla="*/ 286 h 933"/>
                <a:gd name="T48" fmla="*/ 2009 w 2595"/>
                <a:gd name="T49" fmla="*/ 286 h 933"/>
                <a:gd name="T50" fmla="*/ 2082 w 2595"/>
                <a:gd name="T51" fmla="*/ 322 h 933"/>
                <a:gd name="T52" fmla="*/ 2199 w 2595"/>
                <a:gd name="T53" fmla="*/ 384 h 933"/>
                <a:gd name="T54" fmla="*/ 2394 w 2595"/>
                <a:gd name="T55" fmla="*/ 448 h 933"/>
                <a:gd name="T56" fmla="*/ 2595 w 2595"/>
                <a:gd name="T57" fmla="*/ 516 h 933"/>
                <a:gd name="T58" fmla="*/ 2388 w 2595"/>
                <a:gd name="T59" fmla="*/ 424 h 933"/>
                <a:gd name="T60" fmla="*/ 2219 w 2595"/>
                <a:gd name="T61" fmla="*/ 340 h 933"/>
                <a:gd name="T62" fmla="*/ 2052 w 2595"/>
                <a:gd name="T63" fmla="*/ 280 h 933"/>
                <a:gd name="T64" fmla="*/ 1955 w 2595"/>
                <a:gd name="T65" fmla="*/ 262 h 933"/>
                <a:gd name="T66" fmla="*/ 1877 w 2595"/>
                <a:gd name="T67" fmla="*/ 274 h 933"/>
                <a:gd name="T68" fmla="*/ 1752 w 2595"/>
                <a:gd name="T69" fmla="*/ 274 h 933"/>
                <a:gd name="T70" fmla="*/ 1661 w 2595"/>
                <a:gd name="T71" fmla="*/ 292 h 933"/>
                <a:gd name="T72" fmla="*/ 1607 w 2595"/>
                <a:gd name="T73" fmla="*/ 316 h 933"/>
                <a:gd name="T74" fmla="*/ 1589 w 2595"/>
                <a:gd name="T75" fmla="*/ 322 h 933"/>
                <a:gd name="T76" fmla="*/ 1409 w 2595"/>
                <a:gd name="T77" fmla="*/ 358 h 933"/>
                <a:gd name="T78" fmla="*/ 1152 w 2595"/>
                <a:gd name="T79" fmla="*/ 442 h 933"/>
                <a:gd name="T80" fmla="*/ 966 w 2595"/>
                <a:gd name="T81" fmla="*/ 460 h 933"/>
                <a:gd name="T82" fmla="*/ 870 w 2595"/>
                <a:gd name="T83" fmla="*/ 442 h 933"/>
                <a:gd name="T84" fmla="*/ 828 w 2595"/>
                <a:gd name="T85" fmla="*/ 430 h 933"/>
                <a:gd name="T86" fmla="*/ 743 w 2595"/>
                <a:gd name="T87" fmla="*/ 388 h 933"/>
                <a:gd name="T88" fmla="*/ 636 w 2595"/>
                <a:gd name="T89" fmla="*/ 334 h 933"/>
                <a:gd name="T90" fmla="*/ 467 w 2595"/>
                <a:gd name="T91" fmla="*/ 256 h 933"/>
                <a:gd name="T92" fmla="*/ 0 w 2595"/>
                <a:gd name="T93" fmla="*/ 0 h 933"/>
                <a:gd name="T94" fmla="*/ 585 w 2595"/>
                <a:gd name="T95" fmla="*/ 390 h 933"/>
                <a:gd name="T96" fmla="*/ 849 w 2595"/>
                <a:gd name="T97" fmla="*/ 543 h 933"/>
                <a:gd name="T98" fmla="*/ 897 w 2595"/>
                <a:gd name="T99" fmla="*/ 621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37" name="Freeform 17">
              <a:extLst>
                <a:ext uri="{FF2B5EF4-FFF2-40B4-BE49-F238E27FC236}">
                  <a16:creationId xmlns:a16="http://schemas.microsoft.com/office/drawing/2014/main" id="{E3C7A91A-4B0B-403F-98BD-18033A8C3D5F}"/>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5138" name="Rectangle 18">
            <a:extLst>
              <a:ext uri="{FF2B5EF4-FFF2-40B4-BE49-F238E27FC236}">
                <a16:creationId xmlns:a16="http://schemas.microsoft.com/office/drawing/2014/main" id="{B812F69B-19CE-4364-94E9-87B632DBC4C6}"/>
              </a:ext>
            </a:extLst>
          </p:cNvPr>
          <p:cNvSpPr>
            <a:spLocks noGrp="1" noChangeArrowheads="1"/>
          </p:cNvSpPr>
          <p:nvPr>
            <p:ph type="ctrTitle" sz="quarter"/>
          </p:nvPr>
        </p:nvSpPr>
        <p:spPr>
          <a:xfrm>
            <a:off x="685800" y="1768475"/>
            <a:ext cx="7772400" cy="1736725"/>
          </a:xfrm>
        </p:spPr>
        <p:txBody>
          <a:bodyPr anchor="b"/>
          <a:lstStyle>
            <a:lvl1pPr>
              <a:defRPr sz="5400"/>
            </a:lvl1pPr>
          </a:lstStyle>
          <a:p>
            <a:pPr lvl="0"/>
            <a:r>
              <a:rPr lang="en-US" altLang="en-US" noProof="0"/>
              <a:t>Click to edit Master title style</a:t>
            </a:r>
          </a:p>
        </p:txBody>
      </p:sp>
      <p:sp>
        <p:nvSpPr>
          <p:cNvPr id="5139" name="Rectangle 19">
            <a:extLst>
              <a:ext uri="{FF2B5EF4-FFF2-40B4-BE49-F238E27FC236}">
                <a16:creationId xmlns:a16="http://schemas.microsoft.com/office/drawing/2014/main" id="{D17499B5-8950-4D3A-9F18-2FCD824223BC}"/>
              </a:ext>
            </a:extLst>
          </p:cNvPr>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5140" name="Rectangle 20">
            <a:extLst>
              <a:ext uri="{FF2B5EF4-FFF2-40B4-BE49-F238E27FC236}">
                <a16:creationId xmlns:a16="http://schemas.microsoft.com/office/drawing/2014/main" id="{A44A340D-F8BB-4449-8C0C-890963DE93CF}"/>
              </a:ext>
            </a:extLst>
          </p:cNvPr>
          <p:cNvSpPr>
            <a:spLocks noGrp="1" noChangeArrowheads="1"/>
          </p:cNvSpPr>
          <p:nvPr>
            <p:ph type="dt" sz="quarter" idx="2"/>
          </p:nvPr>
        </p:nvSpPr>
        <p:spPr/>
        <p:txBody>
          <a:bodyPr/>
          <a:lstStyle>
            <a:lvl1pPr>
              <a:defRPr/>
            </a:lvl1pPr>
          </a:lstStyle>
          <a:p>
            <a:endParaRPr lang="en-US" altLang="en-US"/>
          </a:p>
        </p:txBody>
      </p:sp>
      <p:sp>
        <p:nvSpPr>
          <p:cNvPr id="5141" name="Rectangle 21">
            <a:extLst>
              <a:ext uri="{FF2B5EF4-FFF2-40B4-BE49-F238E27FC236}">
                <a16:creationId xmlns:a16="http://schemas.microsoft.com/office/drawing/2014/main" id="{8E041E38-3A2A-4A4A-B183-00D43043171E}"/>
              </a:ext>
            </a:extLst>
          </p:cNvPr>
          <p:cNvSpPr>
            <a:spLocks noGrp="1" noChangeArrowheads="1"/>
          </p:cNvSpPr>
          <p:nvPr>
            <p:ph type="ftr" sz="quarter" idx="3"/>
          </p:nvPr>
        </p:nvSpPr>
        <p:spPr/>
        <p:txBody>
          <a:bodyPr/>
          <a:lstStyle>
            <a:lvl1pPr>
              <a:defRPr/>
            </a:lvl1pPr>
          </a:lstStyle>
          <a:p>
            <a:endParaRPr lang="en-US" altLang="en-US"/>
          </a:p>
        </p:txBody>
      </p:sp>
      <p:sp>
        <p:nvSpPr>
          <p:cNvPr id="5142" name="Rectangle 22">
            <a:extLst>
              <a:ext uri="{FF2B5EF4-FFF2-40B4-BE49-F238E27FC236}">
                <a16:creationId xmlns:a16="http://schemas.microsoft.com/office/drawing/2014/main" id="{307E948F-B1D2-4EA1-9554-2B1B0AC6ECF7}"/>
              </a:ext>
            </a:extLst>
          </p:cNvPr>
          <p:cNvSpPr>
            <a:spLocks noGrp="1" noChangeArrowheads="1"/>
          </p:cNvSpPr>
          <p:nvPr>
            <p:ph type="sldNum" sz="quarter" idx="4"/>
          </p:nvPr>
        </p:nvSpPr>
        <p:spPr/>
        <p:txBody>
          <a:bodyPr/>
          <a:lstStyle>
            <a:lvl1pPr>
              <a:defRPr/>
            </a:lvl1pPr>
          </a:lstStyle>
          <a:p>
            <a:fld id="{DA3D8311-79D0-40C2-AD3D-3BA5E8FF16FB}"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4880B-A500-46AF-B707-8425876EA3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0807CC-0DAC-49B5-A37D-5DBEBB8C14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9C79E2-7797-43A3-8D00-7DF0E1BB3D99}"/>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430F20D2-534F-4992-9DB7-229D6308C84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13A8B82-21C8-4FD4-B4F7-CE0D966CB8B0}"/>
              </a:ext>
            </a:extLst>
          </p:cNvPr>
          <p:cNvSpPr>
            <a:spLocks noGrp="1"/>
          </p:cNvSpPr>
          <p:nvPr>
            <p:ph type="sldNum" sz="quarter" idx="12"/>
          </p:nvPr>
        </p:nvSpPr>
        <p:spPr/>
        <p:txBody>
          <a:bodyPr/>
          <a:lstStyle>
            <a:lvl1pPr>
              <a:defRPr/>
            </a:lvl1pPr>
          </a:lstStyle>
          <a:p>
            <a:fld id="{9A61FCBC-D319-4112-BAA8-6CE8D6F89364}" type="slidenum">
              <a:rPr lang="en-US" altLang="en-US"/>
              <a:pPr/>
              <a:t>‹#›</a:t>
            </a:fld>
            <a:endParaRPr lang="en-US" altLang="en-US"/>
          </a:p>
        </p:txBody>
      </p:sp>
    </p:spTree>
    <p:extLst>
      <p:ext uri="{BB962C8B-B14F-4D97-AF65-F5344CB8AC3E}">
        <p14:creationId xmlns:p14="http://schemas.microsoft.com/office/powerpoint/2010/main" val="218743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7A7F47-FE0F-4ECC-9559-41E375DEBDAC}"/>
              </a:ext>
            </a:extLst>
          </p:cNvPr>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4BD780-1171-4073-B98C-EEEF2BB3CBD8}"/>
              </a:ext>
            </a:extLst>
          </p:cNvPr>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263B96-7C7C-4568-A6CA-CB04912DD60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3F8D0A2-A58B-4EEF-A098-D2C2AEE1A41B}"/>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BE5B967-71C9-4DA1-90BB-AC247A82ACC1}"/>
              </a:ext>
            </a:extLst>
          </p:cNvPr>
          <p:cNvSpPr>
            <a:spLocks noGrp="1"/>
          </p:cNvSpPr>
          <p:nvPr>
            <p:ph type="sldNum" sz="quarter" idx="12"/>
          </p:nvPr>
        </p:nvSpPr>
        <p:spPr/>
        <p:txBody>
          <a:bodyPr/>
          <a:lstStyle>
            <a:lvl1pPr>
              <a:defRPr/>
            </a:lvl1pPr>
          </a:lstStyle>
          <a:p>
            <a:fld id="{5FC5B9AA-95D7-4002-A15B-089B6CA8E621}" type="slidenum">
              <a:rPr lang="en-US" altLang="en-US"/>
              <a:pPr/>
              <a:t>‹#›</a:t>
            </a:fld>
            <a:endParaRPr lang="en-US" altLang="en-US"/>
          </a:p>
        </p:txBody>
      </p:sp>
    </p:spTree>
    <p:extLst>
      <p:ext uri="{BB962C8B-B14F-4D97-AF65-F5344CB8AC3E}">
        <p14:creationId xmlns:p14="http://schemas.microsoft.com/office/powerpoint/2010/main" val="284632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D47DB-B964-4E81-86BA-80FE1047AC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9D442F-508F-4902-842A-F2C34CC93A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11430E-EFD0-4872-834F-4DEE5C89BB7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C4761D8-8305-49EE-8395-F68F3E72E6A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E8F1AD0-2B4C-424B-8367-5142DF26ACF6}"/>
              </a:ext>
            </a:extLst>
          </p:cNvPr>
          <p:cNvSpPr>
            <a:spLocks noGrp="1"/>
          </p:cNvSpPr>
          <p:nvPr>
            <p:ph type="sldNum" sz="quarter" idx="12"/>
          </p:nvPr>
        </p:nvSpPr>
        <p:spPr/>
        <p:txBody>
          <a:bodyPr/>
          <a:lstStyle>
            <a:lvl1pPr>
              <a:defRPr/>
            </a:lvl1pPr>
          </a:lstStyle>
          <a:p>
            <a:fld id="{F8A7B3BA-F167-4646-9245-E690D4F465E8}" type="slidenum">
              <a:rPr lang="en-US" altLang="en-US"/>
              <a:pPr/>
              <a:t>‹#›</a:t>
            </a:fld>
            <a:endParaRPr lang="en-US" altLang="en-US"/>
          </a:p>
        </p:txBody>
      </p:sp>
    </p:spTree>
    <p:extLst>
      <p:ext uri="{BB962C8B-B14F-4D97-AF65-F5344CB8AC3E}">
        <p14:creationId xmlns:p14="http://schemas.microsoft.com/office/powerpoint/2010/main" val="235261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7C878-C4FE-4AC7-B147-807977AA165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86FFC7-0713-45A5-9516-CF58B60E2AE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D038E15A-2A0F-492B-AFA8-10DA538B4EB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B7CE0B6-1A90-4CEC-B6CF-79EE0320AD9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E52A23-B1C2-4954-BA37-1962A562FB2A}"/>
              </a:ext>
            </a:extLst>
          </p:cNvPr>
          <p:cNvSpPr>
            <a:spLocks noGrp="1"/>
          </p:cNvSpPr>
          <p:nvPr>
            <p:ph type="sldNum" sz="quarter" idx="12"/>
          </p:nvPr>
        </p:nvSpPr>
        <p:spPr/>
        <p:txBody>
          <a:bodyPr/>
          <a:lstStyle>
            <a:lvl1pPr>
              <a:defRPr/>
            </a:lvl1pPr>
          </a:lstStyle>
          <a:p>
            <a:fld id="{CB3B40E7-712E-459D-B5F8-8AD91C49E791}" type="slidenum">
              <a:rPr lang="en-US" altLang="en-US"/>
              <a:pPr/>
              <a:t>‹#›</a:t>
            </a:fld>
            <a:endParaRPr lang="en-US" altLang="en-US"/>
          </a:p>
        </p:txBody>
      </p:sp>
    </p:spTree>
    <p:extLst>
      <p:ext uri="{BB962C8B-B14F-4D97-AF65-F5344CB8AC3E}">
        <p14:creationId xmlns:p14="http://schemas.microsoft.com/office/powerpoint/2010/main" val="175141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C2483-6AEF-4598-9E67-950BC245EF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3B5E17-B00B-42DC-9EA4-2BA8B8711DD0}"/>
              </a:ext>
            </a:extLst>
          </p:cNvPr>
          <p:cNvSpPr>
            <a:spLocks noGrp="1"/>
          </p:cNvSpPr>
          <p:nvPr>
            <p:ph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E3B3CC-77CA-4BA6-B2F1-683E5C056902}"/>
              </a:ext>
            </a:extLst>
          </p:cNvPr>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86E1BB-EB9A-4C64-8301-C4C8D999B497}"/>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60A7E4A3-8F95-42E7-88F8-53BBBC3394B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8122EEF-DC98-434A-A40B-425A3707DC23}"/>
              </a:ext>
            </a:extLst>
          </p:cNvPr>
          <p:cNvSpPr>
            <a:spLocks noGrp="1"/>
          </p:cNvSpPr>
          <p:nvPr>
            <p:ph type="sldNum" sz="quarter" idx="12"/>
          </p:nvPr>
        </p:nvSpPr>
        <p:spPr/>
        <p:txBody>
          <a:bodyPr/>
          <a:lstStyle>
            <a:lvl1pPr>
              <a:defRPr/>
            </a:lvl1pPr>
          </a:lstStyle>
          <a:p>
            <a:fld id="{0046BC3C-F63B-4D61-BF08-35522EBF21E1}" type="slidenum">
              <a:rPr lang="en-US" altLang="en-US"/>
              <a:pPr/>
              <a:t>‹#›</a:t>
            </a:fld>
            <a:endParaRPr lang="en-US" altLang="en-US"/>
          </a:p>
        </p:txBody>
      </p:sp>
    </p:spTree>
    <p:extLst>
      <p:ext uri="{BB962C8B-B14F-4D97-AF65-F5344CB8AC3E}">
        <p14:creationId xmlns:p14="http://schemas.microsoft.com/office/powerpoint/2010/main" val="2119824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16523-3118-4AC6-9BF3-80F8608178E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8C3115-C720-4D66-9D00-562AAA5CA3B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A01009-11C0-447F-A7D8-CEB04EC74E0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78D6D8-FEBC-4E7D-9D66-A5FD0F75C21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4A8D7E-8200-4CB9-A16D-252B2911B9A3}"/>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3C894C-075E-4390-865B-2DFC5CA2D141}"/>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86C0729D-350A-43B2-B5C5-0AFBC548088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0F8BF8F7-BE9E-4602-8AFA-57110C16810B}"/>
              </a:ext>
            </a:extLst>
          </p:cNvPr>
          <p:cNvSpPr>
            <a:spLocks noGrp="1"/>
          </p:cNvSpPr>
          <p:nvPr>
            <p:ph type="sldNum" sz="quarter" idx="12"/>
          </p:nvPr>
        </p:nvSpPr>
        <p:spPr/>
        <p:txBody>
          <a:bodyPr/>
          <a:lstStyle>
            <a:lvl1pPr>
              <a:defRPr/>
            </a:lvl1pPr>
          </a:lstStyle>
          <a:p>
            <a:fld id="{5F16B6FB-F853-40B3-B34E-EF80C90F9D53}" type="slidenum">
              <a:rPr lang="en-US" altLang="en-US"/>
              <a:pPr/>
              <a:t>‹#›</a:t>
            </a:fld>
            <a:endParaRPr lang="en-US" altLang="en-US"/>
          </a:p>
        </p:txBody>
      </p:sp>
    </p:spTree>
    <p:extLst>
      <p:ext uri="{BB962C8B-B14F-4D97-AF65-F5344CB8AC3E}">
        <p14:creationId xmlns:p14="http://schemas.microsoft.com/office/powerpoint/2010/main" val="381442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E3442-3F9F-4331-850B-11F12AA531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29DE3F-EBCE-49FB-84BF-992417EE16C3}"/>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6D9F2DFC-4950-4B59-9351-010A8E74A9D2}"/>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96669FF2-1349-4746-A867-46584622DD98}"/>
              </a:ext>
            </a:extLst>
          </p:cNvPr>
          <p:cNvSpPr>
            <a:spLocks noGrp="1"/>
          </p:cNvSpPr>
          <p:nvPr>
            <p:ph type="sldNum" sz="quarter" idx="12"/>
          </p:nvPr>
        </p:nvSpPr>
        <p:spPr/>
        <p:txBody>
          <a:bodyPr/>
          <a:lstStyle>
            <a:lvl1pPr>
              <a:defRPr/>
            </a:lvl1pPr>
          </a:lstStyle>
          <a:p>
            <a:fld id="{43675187-D455-4470-96B0-F71AD1C72516}" type="slidenum">
              <a:rPr lang="en-US" altLang="en-US"/>
              <a:pPr/>
              <a:t>‹#›</a:t>
            </a:fld>
            <a:endParaRPr lang="en-US" altLang="en-US"/>
          </a:p>
        </p:txBody>
      </p:sp>
    </p:spTree>
    <p:extLst>
      <p:ext uri="{BB962C8B-B14F-4D97-AF65-F5344CB8AC3E}">
        <p14:creationId xmlns:p14="http://schemas.microsoft.com/office/powerpoint/2010/main" val="2973301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7195DB-8E17-4732-84C7-2CDC8D7775B4}"/>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799D97CD-681E-4C0B-A73B-2FE0225F9223}"/>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0A400787-6FFB-4FB1-ABF8-B9CD7A4D761D}"/>
              </a:ext>
            </a:extLst>
          </p:cNvPr>
          <p:cNvSpPr>
            <a:spLocks noGrp="1"/>
          </p:cNvSpPr>
          <p:nvPr>
            <p:ph type="sldNum" sz="quarter" idx="12"/>
          </p:nvPr>
        </p:nvSpPr>
        <p:spPr/>
        <p:txBody>
          <a:bodyPr/>
          <a:lstStyle>
            <a:lvl1pPr>
              <a:defRPr/>
            </a:lvl1pPr>
          </a:lstStyle>
          <a:p>
            <a:fld id="{BE7ECE3E-4103-4547-A486-4FB743D41E5E}" type="slidenum">
              <a:rPr lang="en-US" altLang="en-US"/>
              <a:pPr/>
              <a:t>‹#›</a:t>
            </a:fld>
            <a:endParaRPr lang="en-US" altLang="en-US"/>
          </a:p>
        </p:txBody>
      </p:sp>
    </p:spTree>
    <p:extLst>
      <p:ext uri="{BB962C8B-B14F-4D97-AF65-F5344CB8AC3E}">
        <p14:creationId xmlns:p14="http://schemas.microsoft.com/office/powerpoint/2010/main" val="2464344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9AEEC-FAA3-4673-873E-A4E319C4962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6CF2B0-509F-4C42-9359-5E7416ECD73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E09962-88E4-4720-BFB6-15CFEDBE443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380F64-FDD8-408B-A0A0-6FCBFD5AC058}"/>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E21BDCD-2308-40A6-B69B-5571FD79587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FFFC968-5487-4C10-A9F8-D008110A673B}"/>
              </a:ext>
            </a:extLst>
          </p:cNvPr>
          <p:cNvSpPr>
            <a:spLocks noGrp="1"/>
          </p:cNvSpPr>
          <p:nvPr>
            <p:ph type="sldNum" sz="quarter" idx="12"/>
          </p:nvPr>
        </p:nvSpPr>
        <p:spPr/>
        <p:txBody>
          <a:bodyPr/>
          <a:lstStyle>
            <a:lvl1pPr>
              <a:defRPr/>
            </a:lvl1pPr>
          </a:lstStyle>
          <a:p>
            <a:fld id="{C04B8EB2-2DC7-4243-B8C2-B88B6845B901}" type="slidenum">
              <a:rPr lang="en-US" altLang="en-US"/>
              <a:pPr/>
              <a:t>‹#›</a:t>
            </a:fld>
            <a:endParaRPr lang="en-US" altLang="en-US"/>
          </a:p>
        </p:txBody>
      </p:sp>
    </p:spTree>
    <p:extLst>
      <p:ext uri="{BB962C8B-B14F-4D97-AF65-F5344CB8AC3E}">
        <p14:creationId xmlns:p14="http://schemas.microsoft.com/office/powerpoint/2010/main" val="2252842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A600-5643-4DF1-AFAB-691D74C4E7B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F54833-9C3E-4C08-9CCD-F6FBD1E1A80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B4D571-49EC-48C0-840E-11D410C46B3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49F904-4793-4595-BBC3-5B92E978A36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C2173BA-75E2-4913-A743-4FB3AEC4964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B8AA57C-F095-45CD-B490-CD93FFAB4ECA}"/>
              </a:ext>
            </a:extLst>
          </p:cNvPr>
          <p:cNvSpPr>
            <a:spLocks noGrp="1"/>
          </p:cNvSpPr>
          <p:nvPr>
            <p:ph type="sldNum" sz="quarter" idx="12"/>
          </p:nvPr>
        </p:nvSpPr>
        <p:spPr/>
        <p:txBody>
          <a:bodyPr/>
          <a:lstStyle>
            <a:lvl1pPr>
              <a:defRPr/>
            </a:lvl1pPr>
          </a:lstStyle>
          <a:p>
            <a:fld id="{E318F5F3-966A-4B1C-93BF-14A76991CBDE}" type="slidenum">
              <a:rPr lang="en-US" altLang="en-US"/>
              <a:pPr/>
              <a:t>‹#›</a:t>
            </a:fld>
            <a:endParaRPr lang="en-US" altLang="en-US"/>
          </a:p>
        </p:txBody>
      </p:sp>
    </p:spTree>
    <p:extLst>
      <p:ext uri="{BB962C8B-B14F-4D97-AF65-F5344CB8AC3E}">
        <p14:creationId xmlns:p14="http://schemas.microsoft.com/office/powerpoint/2010/main" val="230242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5A7D0508-287B-4103-B272-7459426505F3}"/>
              </a:ext>
            </a:extLst>
          </p:cNvPr>
          <p:cNvGrpSpPr>
            <a:grpSpLocks/>
          </p:cNvGrpSpPr>
          <p:nvPr/>
        </p:nvGrpSpPr>
        <p:grpSpPr bwMode="auto">
          <a:xfrm>
            <a:off x="0" y="2438400"/>
            <a:ext cx="9144000" cy="4046538"/>
            <a:chOff x="0" y="1536"/>
            <a:chExt cx="5760" cy="2549"/>
          </a:xfrm>
        </p:grpSpPr>
        <p:sp>
          <p:nvSpPr>
            <p:cNvPr id="4099" name="Rectangle 3">
              <a:extLst>
                <a:ext uri="{FF2B5EF4-FFF2-40B4-BE49-F238E27FC236}">
                  <a16:creationId xmlns:a16="http://schemas.microsoft.com/office/drawing/2014/main" id="{CDA48899-F3E3-4219-9521-902E3E3E1437}"/>
                </a:ext>
              </a:extLst>
            </p:cNvPr>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Freeform 4">
              <a:extLst>
                <a:ext uri="{FF2B5EF4-FFF2-40B4-BE49-F238E27FC236}">
                  <a16:creationId xmlns:a16="http://schemas.microsoft.com/office/drawing/2014/main" id="{2E0E9740-2334-4300-A635-7E97CCFFCDC8}"/>
                </a:ext>
              </a:extLst>
            </p:cNvPr>
            <p:cNvSpPr>
              <a:spLocks/>
            </p:cNvSpPr>
            <p:nvPr userDrawn="1"/>
          </p:nvSpPr>
          <p:spPr bwMode="hidden">
            <a:xfrm>
              <a:off x="0" y="2664"/>
              <a:ext cx="2688" cy="1224"/>
            </a:xfrm>
            <a:custGeom>
              <a:avLst/>
              <a:gdLst>
                <a:gd name="T0" fmla="*/ 0 w 2688"/>
                <a:gd name="T1" fmla="*/ 0 h 1224"/>
                <a:gd name="T2" fmla="*/ 960 w 2688"/>
                <a:gd name="T3" fmla="*/ 552 h 1224"/>
                <a:gd name="T4" fmla="*/ 1968 w 2688"/>
                <a:gd name="T5" fmla="*/ 264 h 1224"/>
                <a:gd name="T6" fmla="*/ 2028 w 2688"/>
                <a:gd name="T7" fmla="*/ 270 h 1224"/>
                <a:gd name="T8" fmla="*/ 2661 w 2688"/>
                <a:gd name="T9" fmla="*/ 528 h 1224"/>
                <a:gd name="T10" fmla="*/ 2688 w 2688"/>
                <a:gd name="T11" fmla="*/ 648 h 1224"/>
                <a:gd name="T12" fmla="*/ 2304 w 2688"/>
                <a:gd name="T13" fmla="*/ 1080 h 1224"/>
                <a:gd name="T14" fmla="*/ 1584 w 2688"/>
                <a:gd name="T15" fmla="*/ 1224 h 1224"/>
                <a:gd name="T16" fmla="*/ 1296 w 2688"/>
                <a:gd name="T17" fmla="*/ 936 h 1224"/>
                <a:gd name="T18" fmla="*/ 864 w 2688"/>
                <a:gd name="T19" fmla="*/ 1032 h 1224"/>
                <a:gd name="T20" fmla="*/ 0 w 2688"/>
                <a:gd name="T21" fmla="*/ 552 h 1224"/>
                <a:gd name="T22" fmla="*/ 0 w 2688"/>
                <a:gd name="T23" fmla="*/ 0 h 1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 name="Freeform 5">
              <a:extLst>
                <a:ext uri="{FF2B5EF4-FFF2-40B4-BE49-F238E27FC236}">
                  <a16:creationId xmlns:a16="http://schemas.microsoft.com/office/drawing/2014/main" id="{1A6D9404-66BF-48BD-BF10-6B76D67C3ACB}"/>
                </a:ext>
              </a:extLst>
            </p:cNvPr>
            <p:cNvSpPr>
              <a:spLocks/>
            </p:cNvSpPr>
            <p:nvPr userDrawn="1"/>
          </p:nvSpPr>
          <p:spPr bwMode="hidden">
            <a:xfrm>
              <a:off x="3359" y="1536"/>
              <a:ext cx="2401" cy="1232"/>
            </a:xfrm>
            <a:custGeom>
              <a:avLst/>
              <a:gdLst>
                <a:gd name="T0" fmla="*/ 2208 w 2401"/>
                <a:gd name="T1" fmla="*/ 15 h 1232"/>
                <a:gd name="T2" fmla="*/ 2088 w 2401"/>
                <a:gd name="T3" fmla="*/ 57 h 1232"/>
                <a:gd name="T4" fmla="*/ 1951 w 2401"/>
                <a:gd name="T5" fmla="*/ 99 h 1232"/>
                <a:gd name="T6" fmla="*/ 1704 w 2401"/>
                <a:gd name="T7" fmla="*/ 135 h 1232"/>
                <a:gd name="T8" fmla="*/ 1314 w 2401"/>
                <a:gd name="T9" fmla="*/ 177 h 1232"/>
                <a:gd name="T10" fmla="*/ 1176 w 2401"/>
                <a:gd name="T11" fmla="*/ 189 h 1232"/>
                <a:gd name="T12" fmla="*/ 1122 w 2401"/>
                <a:gd name="T13" fmla="*/ 195 h 1232"/>
                <a:gd name="T14" fmla="*/ 1075 w 2401"/>
                <a:gd name="T15" fmla="*/ 231 h 1232"/>
                <a:gd name="T16" fmla="*/ 924 w 2401"/>
                <a:gd name="T17" fmla="*/ 321 h 1232"/>
                <a:gd name="T18" fmla="*/ 840 w 2401"/>
                <a:gd name="T19" fmla="*/ 369 h 1232"/>
                <a:gd name="T20" fmla="*/ 630 w 2401"/>
                <a:gd name="T21" fmla="*/ 458 h 1232"/>
                <a:gd name="T22" fmla="*/ 529 w 2401"/>
                <a:gd name="T23" fmla="*/ 500 h 1232"/>
                <a:gd name="T24" fmla="*/ 487 w 2401"/>
                <a:gd name="T25" fmla="*/ 542 h 1232"/>
                <a:gd name="T26" fmla="*/ 457 w 2401"/>
                <a:gd name="T27" fmla="*/ 590 h 1232"/>
                <a:gd name="T28" fmla="*/ 402 w 2401"/>
                <a:gd name="T29" fmla="*/ 638 h 1232"/>
                <a:gd name="T30" fmla="*/ 330 w 2401"/>
                <a:gd name="T31" fmla="*/ 758 h 1232"/>
                <a:gd name="T32" fmla="*/ 312 w 2401"/>
                <a:gd name="T33" fmla="*/ 788 h 1232"/>
                <a:gd name="T34" fmla="*/ 252 w 2401"/>
                <a:gd name="T35" fmla="*/ 824 h 1232"/>
                <a:gd name="T36" fmla="*/ 84 w 2401"/>
                <a:gd name="T37" fmla="*/ 926 h 1232"/>
                <a:gd name="T38" fmla="*/ 0 w 2401"/>
                <a:gd name="T39" fmla="*/ 992 h 1232"/>
                <a:gd name="T40" fmla="*/ 12 w 2401"/>
                <a:gd name="T41" fmla="*/ 1040 h 1232"/>
                <a:gd name="T42" fmla="*/ 132 w 2401"/>
                <a:gd name="T43" fmla="*/ 1034 h 1232"/>
                <a:gd name="T44" fmla="*/ 336 w 2401"/>
                <a:gd name="T45" fmla="*/ 980 h 1232"/>
                <a:gd name="T46" fmla="*/ 529 w 2401"/>
                <a:gd name="T47" fmla="*/ 896 h 1232"/>
                <a:gd name="T48" fmla="*/ 576 w 2401"/>
                <a:gd name="T49" fmla="*/ 872 h 1232"/>
                <a:gd name="T50" fmla="*/ 714 w 2401"/>
                <a:gd name="T51" fmla="*/ 848 h 1232"/>
                <a:gd name="T52" fmla="*/ 966 w 2401"/>
                <a:gd name="T53" fmla="*/ 794 h 1232"/>
                <a:gd name="T54" fmla="*/ 1212 w 2401"/>
                <a:gd name="T55" fmla="*/ 782 h 1232"/>
                <a:gd name="T56" fmla="*/ 1416 w 2401"/>
                <a:gd name="T57" fmla="*/ 872 h 1232"/>
                <a:gd name="T58" fmla="*/ 1464 w 2401"/>
                <a:gd name="T59" fmla="*/ 932 h 1232"/>
                <a:gd name="T60" fmla="*/ 1440 w 2401"/>
                <a:gd name="T61" fmla="*/ 992 h 1232"/>
                <a:gd name="T62" fmla="*/ 1302 w 2401"/>
                <a:gd name="T63" fmla="*/ 1040 h 1232"/>
                <a:gd name="T64" fmla="*/ 1158 w 2401"/>
                <a:gd name="T65" fmla="*/ 1100 h 1232"/>
                <a:gd name="T66" fmla="*/ 1093 w 2401"/>
                <a:gd name="T67" fmla="*/ 1148 h 1232"/>
                <a:gd name="T68" fmla="*/ 1075 w 2401"/>
                <a:gd name="T69" fmla="*/ 1208 h 1232"/>
                <a:gd name="T70" fmla="*/ 1093 w 2401"/>
                <a:gd name="T71" fmla="*/ 1232 h 1232"/>
                <a:gd name="T72" fmla="*/ 1152 w 2401"/>
                <a:gd name="T73" fmla="*/ 1226 h 1232"/>
                <a:gd name="T74" fmla="*/ 1332 w 2401"/>
                <a:gd name="T75" fmla="*/ 1208 h 1232"/>
                <a:gd name="T76" fmla="*/ 1434 w 2401"/>
                <a:gd name="T77" fmla="*/ 1184 h 1232"/>
                <a:gd name="T78" fmla="*/ 1464 w 2401"/>
                <a:gd name="T79" fmla="*/ 1172 h 1232"/>
                <a:gd name="T80" fmla="*/ 1578 w 2401"/>
                <a:gd name="T81" fmla="*/ 1130 h 1232"/>
                <a:gd name="T82" fmla="*/ 1758 w 2401"/>
                <a:gd name="T83" fmla="*/ 1064 h 1232"/>
                <a:gd name="T84" fmla="*/ 1872 w 2401"/>
                <a:gd name="T85" fmla="*/ 962 h 1232"/>
                <a:gd name="T86" fmla="*/ 1986 w 2401"/>
                <a:gd name="T87" fmla="*/ 800 h 1232"/>
                <a:gd name="T88" fmla="*/ 2166 w 2401"/>
                <a:gd name="T89" fmla="*/ 650 h 1232"/>
                <a:gd name="T90" fmla="*/ 2257 w 2401"/>
                <a:gd name="T91" fmla="*/ 590 h 1232"/>
                <a:gd name="T92" fmla="*/ 2400 w 2401"/>
                <a:gd name="T93" fmla="*/ 57 h 1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Freeform 6">
              <a:extLst>
                <a:ext uri="{FF2B5EF4-FFF2-40B4-BE49-F238E27FC236}">
                  <a16:creationId xmlns:a16="http://schemas.microsoft.com/office/drawing/2014/main" id="{C47EDE0F-2147-48C7-A1A3-14F51C10C9B5}"/>
                </a:ext>
              </a:extLst>
            </p:cNvPr>
            <p:cNvSpPr>
              <a:spLocks/>
            </p:cNvSpPr>
            <p:nvPr userDrawn="1"/>
          </p:nvSpPr>
          <p:spPr bwMode="hidden">
            <a:xfrm>
              <a:off x="3792" y="1536"/>
              <a:ext cx="1968" cy="762"/>
            </a:xfrm>
            <a:custGeom>
              <a:avLst/>
              <a:gdLst>
                <a:gd name="T0" fmla="*/ 965 w 1968"/>
                <a:gd name="T1" fmla="*/ 165 h 762"/>
                <a:gd name="T2" fmla="*/ 696 w 1968"/>
                <a:gd name="T3" fmla="*/ 200 h 762"/>
                <a:gd name="T4" fmla="*/ 693 w 1968"/>
                <a:gd name="T5" fmla="*/ 237 h 762"/>
                <a:gd name="T6" fmla="*/ 924 w 1968"/>
                <a:gd name="T7" fmla="*/ 258 h 762"/>
                <a:gd name="T8" fmla="*/ 993 w 1968"/>
                <a:gd name="T9" fmla="*/ 267 h 762"/>
                <a:gd name="T10" fmla="*/ 681 w 1968"/>
                <a:gd name="T11" fmla="*/ 291 h 762"/>
                <a:gd name="T12" fmla="*/ 633 w 1968"/>
                <a:gd name="T13" fmla="*/ 309 h 762"/>
                <a:gd name="T14" fmla="*/ 645 w 1968"/>
                <a:gd name="T15" fmla="*/ 336 h 762"/>
                <a:gd name="T16" fmla="*/ 672 w 1968"/>
                <a:gd name="T17" fmla="*/ 351 h 762"/>
                <a:gd name="T18" fmla="*/ 984 w 1968"/>
                <a:gd name="T19" fmla="*/ 333 h 762"/>
                <a:gd name="T20" fmla="*/ 1080 w 1968"/>
                <a:gd name="T21" fmla="*/ 357 h 762"/>
                <a:gd name="T22" fmla="*/ 624 w 1968"/>
                <a:gd name="T23" fmla="*/ 492 h 762"/>
                <a:gd name="T24" fmla="*/ 616 w 1968"/>
                <a:gd name="T25" fmla="*/ 536 h 762"/>
                <a:gd name="T26" fmla="*/ 8 w 1968"/>
                <a:gd name="T27" fmla="*/ 724 h 762"/>
                <a:gd name="T28" fmla="*/ 0 w 1968"/>
                <a:gd name="T29" fmla="*/ 756 h 762"/>
                <a:gd name="T30" fmla="*/ 27 w 1968"/>
                <a:gd name="T31" fmla="*/ 762 h 762"/>
                <a:gd name="T32" fmla="*/ 664 w 1968"/>
                <a:gd name="T33" fmla="*/ 564 h 762"/>
                <a:gd name="T34" fmla="*/ 856 w 1968"/>
                <a:gd name="T35" fmla="*/ 600 h 762"/>
                <a:gd name="T36" fmla="*/ 1158 w 1968"/>
                <a:gd name="T37" fmla="*/ 507 h 762"/>
                <a:gd name="T38" fmla="*/ 1434 w 1968"/>
                <a:gd name="T39" fmla="*/ 465 h 762"/>
                <a:gd name="T40" fmla="*/ 1572 w 1968"/>
                <a:gd name="T41" fmla="*/ 368 h 762"/>
                <a:gd name="T42" fmla="*/ 1712 w 1968"/>
                <a:gd name="T43" fmla="*/ 340 h 762"/>
                <a:gd name="T44" fmla="*/ 1856 w 1968"/>
                <a:gd name="T45" fmla="*/ 328 h 762"/>
                <a:gd name="T46" fmla="*/ 1968 w 1968"/>
                <a:gd name="T47" fmla="*/ 330 h 762"/>
                <a:gd name="T48" fmla="*/ 1968 w 1968"/>
                <a:gd name="T49" fmla="*/ 0 h 762"/>
                <a:gd name="T50" fmla="*/ 1934 w 1968"/>
                <a:gd name="T51" fmla="*/ 3 h 762"/>
                <a:gd name="T52" fmla="*/ 1832 w 1968"/>
                <a:gd name="T53" fmla="*/ 5 h 762"/>
                <a:gd name="T54" fmla="*/ 1682 w 1968"/>
                <a:gd name="T55" fmla="*/ 35 h 762"/>
                <a:gd name="T56" fmla="*/ 1643 w 1968"/>
                <a:gd name="T57" fmla="*/ 72 h 762"/>
                <a:gd name="T58" fmla="*/ 1392 w 1968"/>
                <a:gd name="T59" fmla="*/ 119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3" name="Freeform 7">
              <a:extLst>
                <a:ext uri="{FF2B5EF4-FFF2-40B4-BE49-F238E27FC236}">
                  <a16:creationId xmlns:a16="http://schemas.microsoft.com/office/drawing/2014/main" id="{2ACB3F3F-F8B9-49A2-AE37-48087C662F37}"/>
                </a:ext>
              </a:extLst>
            </p:cNvPr>
            <p:cNvSpPr>
              <a:spLocks/>
            </p:cNvSpPr>
            <p:nvPr userDrawn="1"/>
          </p:nvSpPr>
          <p:spPr bwMode="hidden">
            <a:xfrm>
              <a:off x="3599" y="2477"/>
              <a:ext cx="186" cy="120"/>
            </a:xfrm>
            <a:custGeom>
              <a:avLst/>
              <a:gdLst>
                <a:gd name="T0" fmla="*/ 185 w 185"/>
                <a:gd name="T1" fmla="*/ 0 h 120"/>
                <a:gd name="T2" fmla="*/ 185 w 185"/>
                <a:gd name="T3" fmla="*/ 6 h 120"/>
                <a:gd name="T4" fmla="*/ 185 w 185"/>
                <a:gd name="T5" fmla="*/ 18 h 120"/>
                <a:gd name="T6" fmla="*/ 185 w 185"/>
                <a:gd name="T7" fmla="*/ 36 h 120"/>
                <a:gd name="T8" fmla="*/ 179 w 185"/>
                <a:gd name="T9" fmla="*/ 54 h 120"/>
                <a:gd name="T10" fmla="*/ 161 w 185"/>
                <a:gd name="T11" fmla="*/ 72 h 120"/>
                <a:gd name="T12" fmla="*/ 137 w 185"/>
                <a:gd name="T13" fmla="*/ 96 h 120"/>
                <a:gd name="T14" fmla="*/ 101 w 185"/>
                <a:gd name="T15" fmla="*/ 108 h 120"/>
                <a:gd name="T16" fmla="*/ 47 w 185"/>
                <a:gd name="T17" fmla="*/ 120 h 120"/>
                <a:gd name="T18" fmla="*/ 29 w 185"/>
                <a:gd name="T19" fmla="*/ 120 h 120"/>
                <a:gd name="T20" fmla="*/ 17 w 185"/>
                <a:gd name="T21" fmla="*/ 114 h 120"/>
                <a:gd name="T22" fmla="*/ 0 w 185"/>
                <a:gd name="T23" fmla="*/ 96 h 120"/>
                <a:gd name="T24" fmla="*/ 0 w 185"/>
                <a:gd name="T25" fmla="*/ 78 h 120"/>
                <a:gd name="T26" fmla="*/ 0 w 185"/>
                <a:gd name="T27" fmla="*/ 72 h 120"/>
                <a:gd name="T28" fmla="*/ 185 w 185"/>
                <a:gd name="T29" fmla="*/ 0 h 120"/>
                <a:gd name="T30" fmla="*/ 185 w 185"/>
                <a:gd name="T31"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4" name="Freeform 8">
              <a:extLst>
                <a:ext uri="{FF2B5EF4-FFF2-40B4-BE49-F238E27FC236}">
                  <a16:creationId xmlns:a16="http://schemas.microsoft.com/office/drawing/2014/main" id="{B4DB247D-FB62-4691-82F1-E6AC092DBB6E}"/>
                </a:ext>
              </a:extLst>
            </p:cNvPr>
            <p:cNvSpPr>
              <a:spLocks/>
            </p:cNvSpPr>
            <p:nvPr userDrawn="1"/>
          </p:nvSpPr>
          <p:spPr bwMode="hidden">
            <a:xfrm>
              <a:off x="3779" y="2393"/>
              <a:ext cx="185" cy="120"/>
            </a:xfrm>
            <a:custGeom>
              <a:avLst/>
              <a:gdLst>
                <a:gd name="T0" fmla="*/ 185 w 185"/>
                <a:gd name="T1" fmla="*/ 0 h 120"/>
                <a:gd name="T2" fmla="*/ 185 w 185"/>
                <a:gd name="T3" fmla="*/ 6 h 120"/>
                <a:gd name="T4" fmla="*/ 179 w 185"/>
                <a:gd name="T5" fmla="*/ 24 h 120"/>
                <a:gd name="T6" fmla="*/ 167 w 185"/>
                <a:gd name="T7" fmla="*/ 42 h 120"/>
                <a:gd name="T8" fmla="*/ 149 w 185"/>
                <a:gd name="T9" fmla="*/ 66 h 120"/>
                <a:gd name="T10" fmla="*/ 131 w 185"/>
                <a:gd name="T11" fmla="*/ 90 h 120"/>
                <a:gd name="T12" fmla="*/ 102 w 185"/>
                <a:gd name="T13" fmla="*/ 108 h 120"/>
                <a:gd name="T14" fmla="*/ 66 w 185"/>
                <a:gd name="T15" fmla="*/ 120 h 120"/>
                <a:gd name="T16" fmla="*/ 18 w 185"/>
                <a:gd name="T17" fmla="*/ 120 h 120"/>
                <a:gd name="T18" fmla="*/ 0 w 185"/>
                <a:gd name="T19" fmla="*/ 60 h 120"/>
                <a:gd name="T20" fmla="*/ 185 w 185"/>
                <a:gd name="T21" fmla="*/ 0 h 120"/>
                <a:gd name="T22" fmla="*/ 185 w 185"/>
                <a:gd name="T23" fmla="*/ 0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5" name="Freeform 9">
              <a:extLst>
                <a:ext uri="{FF2B5EF4-FFF2-40B4-BE49-F238E27FC236}">
                  <a16:creationId xmlns:a16="http://schemas.microsoft.com/office/drawing/2014/main" id="{72964A83-E0E9-42EC-A934-74838766825D}"/>
                </a:ext>
              </a:extLst>
            </p:cNvPr>
            <p:cNvSpPr>
              <a:spLocks/>
            </p:cNvSpPr>
            <p:nvPr userDrawn="1"/>
          </p:nvSpPr>
          <p:spPr bwMode="hidden">
            <a:xfrm>
              <a:off x="3839" y="1836"/>
              <a:ext cx="528" cy="275"/>
            </a:xfrm>
            <a:custGeom>
              <a:avLst/>
              <a:gdLst>
                <a:gd name="T0" fmla="*/ 0 w 526"/>
                <a:gd name="T1" fmla="*/ 275 h 275"/>
                <a:gd name="T2" fmla="*/ 0 w 526"/>
                <a:gd name="T3" fmla="*/ 269 h 275"/>
                <a:gd name="T4" fmla="*/ 6 w 526"/>
                <a:gd name="T5" fmla="*/ 251 h 275"/>
                <a:gd name="T6" fmla="*/ 6 w 526"/>
                <a:gd name="T7" fmla="*/ 239 h 275"/>
                <a:gd name="T8" fmla="*/ 12 w 526"/>
                <a:gd name="T9" fmla="*/ 227 h 275"/>
                <a:gd name="T10" fmla="*/ 18 w 526"/>
                <a:gd name="T11" fmla="*/ 221 h 275"/>
                <a:gd name="T12" fmla="*/ 36 w 526"/>
                <a:gd name="T13" fmla="*/ 215 h 275"/>
                <a:gd name="T14" fmla="*/ 77 w 526"/>
                <a:gd name="T15" fmla="*/ 203 h 275"/>
                <a:gd name="T16" fmla="*/ 137 w 526"/>
                <a:gd name="T17" fmla="*/ 179 h 275"/>
                <a:gd name="T18" fmla="*/ 209 w 526"/>
                <a:gd name="T19" fmla="*/ 143 h 275"/>
                <a:gd name="T20" fmla="*/ 251 w 526"/>
                <a:gd name="T21" fmla="*/ 120 h 275"/>
                <a:gd name="T22" fmla="*/ 299 w 526"/>
                <a:gd name="T23" fmla="*/ 96 h 275"/>
                <a:gd name="T24" fmla="*/ 394 w 526"/>
                <a:gd name="T25" fmla="*/ 48 h 275"/>
                <a:gd name="T26" fmla="*/ 442 w 526"/>
                <a:gd name="T27" fmla="*/ 30 h 275"/>
                <a:gd name="T28" fmla="*/ 478 w 526"/>
                <a:gd name="T29" fmla="*/ 12 h 275"/>
                <a:gd name="T30" fmla="*/ 502 w 526"/>
                <a:gd name="T31" fmla="*/ 6 h 275"/>
                <a:gd name="T32" fmla="*/ 520 w 526"/>
                <a:gd name="T33" fmla="*/ 0 h 275"/>
                <a:gd name="T34" fmla="*/ 526 w 526"/>
                <a:gd name="T35" fmla="*/ 0 h 275"/>
                <a:gd name="T36" fmla="*/ 520 w 526"/>
                <a:gd name="T37" fmla="*/ 6 h 275"/>
                <a:gd name="T38" fmla="*/ 508 w 526"/>
                <a:gd name="T39" fmla="*/ 12 h 275"/>
                <a:gd name="T40" fmla="*/ 484 w 526"/>
                <a:gd name="T41" fmla="*/ 24 h 275"/>
                <a:gd name="T42" fmla="*/ 460 w 526"/>
                <a:gd name="T43" fmla="*/ 42 h 275"/>
                <a:gd name="T44" fmla="*/ 436 w 526"/>
                <a:gd name="T45" fmla="*/ 54 h 275"/>
                <a:gd name="T46" fmla="*/ 394 w 526"/>
                <a:gd name="T47" fmla="*/ 78 h 275"/>
                <a:gd name="T48" fmla="*/ 340 w 526"/>
                <a:gd name="T49" fmla="*/ 108 h 275"/>
                <a:gd name="T50" fmla="*/ 275 w 526"/>
                <a:gd name="T51" fmla="*/ 143 h 275"/>
                <a:gd name="T52" fmla="*/ 131 w 526"/>
                <a:gd name="T53" fmla="*/ 221 h 275"/>
                <a:gd name="T54" fmla="*/ 65 w 526"/>
                <a:gd name="T55" fmla="*/ 251 h 275"/>
                <a:gd name="T56" fmla="*/ 0 w 526"/>
                <a:gd name="T57" fmla="*/ 275 h 275"/>
                <a:gd name="T58" fmla="*/ 0 w 526"/>
                <a:gd name="T59" fmla="*/ 275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a:extLst>
                <a:ext uri="{FF2B5EF4-FFF2-40B4-BE49-F238E27FC236}">
                  <a16:creationId xmlns:a16="http://schemas.microsoft.com/office/drawing/2014/main" id="{CD97504C-1A0E-4D16-B054-8D306ED8CC88}"/>
                </a:ext>
              </a:extLst>
            </p:cNvPr>
            <p:cNvSpPr>
              <a:spLocks/>
            </p:cNvSpPr>
            <p:nvPr userDrawn="1"/>
          </p:nvSpPr>
          <p:spPr bwMode="hidden">
            <a:xfrm>
              <a:off x="3676" y="2015"/>
              <a:ext cx="721" cy="306"/>
            </a:xfrm>
            <a:custGeom>
              <a:avLst/>
              <a:gdLst>
                <a:gd name="T0" fmla="*/ 48 w 718"/>
                <a:gd name="T1" fmla="*/ 216 h 306"/>
                <a:gd name="T2" fmla="*/ 30 w 718"/>
                <a:gd name="T3" fmla="*/ 252 h 306"/>
                <a:gd name="T4" fmla="*/ 12 w 718"/>
                <a:gd name="T5" fmla="*/ 282 h 306"/>
                <a:gd name="T6" fmla="*/ 6 w 718"/>
                <a:gd name="T7" fmla="*/ 300 h 306"/>
                <a:gd name="T8" fmla="*/ 0 w 718"/>
                <a:gd name="T9" fmla="*/ 306 h 306"/>
                <a:gd name="T10" fmla="*/ 48 w 718"/>
                <a:gd name="T11" fmla="*/ 276 h 306"/>
                <a:gd name="T12" fmla="*/ 84 w 718"/>
                <a:gd name="T13" fmla="*/ 252 h 306"/>
                <a:gd name="T14" fmla="*/ 108 w 718"/>
                <a:gd name="T15" fmla="*/ 234 h 306"/>
                <a:gd name="T16" fmla="*/ 120 w 718"/>
                <a:gd name="T17" fmla="*/ 228 h 306"/>
                <a:gd name="T18" fmla="*/ 126 w 718"/>
                <a:gd name="T19" fmla="*/ 228 h 306"/>
                <a:gd name="T20" fmla="*/ 144 w 718"/>
                <a:gd name="T21" fmla="*/ 222 h 306"/>
                <a:gd name="T22" fmla="*/ 168 w 718"/>
                <a:gd name="T23" fmla="*/ 216 h 306"/>
                <a:gd name="T24" fmla="*/ 198 w 718"/>
                <a:gd name="T25" fmla="*/ 204 h 306"/>
                <a:gd name="T26" fmla="*/ 275 w 718"/>
                <a:gd name="T27" fmla="*/ 180 h 306"/>
                <a:gd name="T28" fmla="*/ 371 w 718"/>
                <a:gd name="T29" fmla="*/ 156 h 306"/>
                <a:gd name="T30" fmla="*/ 461 w 718"/>
                <a:gd name="T31" fmla="*/ 126 h 306"/>
                <a:gd name="T32" fmla="*/ 544 w 718"/>
                <a:gd name="T33" fmla="*/ 102 h 306"/>
                <a:gd name="T34" fmla="*/ 574 w 718"/>
                <a:gd name="T35" fmla="*/ 90 h 306"/>
                <a:gd name="T36" fmla="*/ 604 w 718"/>
                <a:gd name="T37" fmla="*/ 84 h 306"/>
                <a:gd name="T38" fmla="*/ 622 w 718"/>
                <a:gd name="T39" fmla="*/ 78 h 306"/>
                <a:gd name="T40" fmla="*/ 628 w 718"/>
                <a:gd name="T41" fmla="*/ 72 h 306"/>
                <a:gd name="T42" fmla="*/ 634 w 718"/>
                <a:gd name="T43" fmla="*/ 66 h 306"/>
                <a:gd name="T44" fmla="*/ 652 w 718"/>
                <a:gd name="T45" fmla="*/ 60 h 306"/>
                <a:gd name="T46" fmla="*/ 694 w 718"/>
                <a:gd name="T47" fmla="*/ 30 h 306"/>
                <a:gd name="T48" fmla="*/ 712 w 718"/>
                <a:gd name="T49" fmla="*/ 18 h 306"/>
                <a:gd name="T50" fmla="*/ 718 w 718"/>
                <a:gd name="T51" fmla="*/ 6 h 306"/>
                <a:gd name="T52" fmla="*/ 712 w 718"/>
                <a:gd name="T53" fmla="*/ 0 h 306"/>
                <a:gd name="T54" fmla="*/ 688 w 718"/>
                <a:gd name="T55" fmla="*/ 0 h 306"/>
                <a:gd name="T56" fmla="*/ 628 w 718"/>
                <a:gd name="T57" fmla="*/ 0 h 306"/>
                <a:gd name="T58" fmla="*/ 580 w 718"/>
                <a:gd name="T59" fmla="*/ 0 h 306"/>
                <a:gd name="T60" fmla="*/ 544 w 718"/>
                <a:gd name="T61" fmla="*/ 0 h 306"/>
                <a:gd name="T62" fmla="*/ 514 w 718"/>
                <a:gd name="T63" fmla="*/ 18 h 306"/>
                <a:gd name="T64" fmla="*/ 485 w 718"/>
                <a:gd name="T65" fmla="*/ 42 h 306"/>
                <a:gd name="T66" fmla="*/ 467 w 718"/>
                <a:gd name="T67" fmla="*/ 54 h 306"/>
                <a:gd name="T68" fmla="*/ 449 w 718"/>
                <a:gd name="T69" fmla="*/ 60 h 306"/>
                <a:gd name="T70" fmla="*/ 425 w 718"/>
                <a:gd name="T71" fmla="*/ 60 h 306"/>
                <a:gd name="T72" fmla="*/ 389 w 718"/>
                <a:gd name="T73" fmla="*/ 66 h 306"/>
                <a:gd name="T74" fmla="*/ 347 w 718"/>
                <a:gd name="T75" fmla="*/ 84 h 306"/>
                <a:gd name="T76" fmla="*/ 311 w 718"/>
                <a:gd name="T77" fmla="*/ 108 h 306"/>
                <a:gd name="T78" fmla="*/ 287 w 718"/>
                <a:gd name="T79" fmla="*/ 126 h 306"/>
                <a:gd name="T80" fmla="*/ 275 w 718"/>
                <a:gd name="T81" fmla="*/ 132 h 306"/>
                <a:gd name="T82" fmla="*/ 257 w 718"/>
                <a:gd name="T83" fmla="*/ 138 h 306"/>
                <a:gd name="T84" fmla="*/ 221 w 718"/>
                <a:gd name="T85" fmla="*/ 138 h 306"/>
                <a:gd name="T86" fmla="*/ 186 w 718"/>
                <a:gd name="T87" fmla="*/ 138 h 306"/>
                <a:gd name="T88" fmla="*/ 180 w 718"/>
                <a:gd name="T89" fmla="*/ 138 h 306"/>
                <a:gd name="T90" fmla="*/ 174 w 718"/>
                <a:gd name="T91" fmla="*/ 138 h 306"/>
                <a:gd name="T92" fmla="*/ 114 w 718"/>
                <a:gd name="T93" fmla="*/ 162 h 306"/>
                <a:gd name="T94" fmla="*/ 48 w 718"/>
                <a:gd name="T95" fmla="*/ 216 h 306"/>
                <a:gd name="T96" fmla="*/ 48 w 718"/>
                <a:gd name="T97" fmla="*/ 21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7" name="Freeform 11">
              <a:extLst>
                <a:ext uri="{FF2B5EF4-FFF2-40B4-BE49-F238E27FC236}">
                  <a16:creationId xmlns:a16="http://schemas.microsoft.com/office/drawing/2014/main" id="{8A3D78B2-9992-42BE-B5E6-ED8DABDC01B0}"/>
                </a:ext>
              </a:extLst>
            </p:cNvPr>
            <p:cNvSpPr>
              <a:spLocks/>
            </p:cNvSpPr>
            <p:nvPr userDrawn="1"/>
          </p:nvSpPr>
          <p:spPr bwMode="hidden">
            <a:xfrm>
              <a:off x="3358" y="1890"/>
              <a:ext cx="2400" cy="881"/>
            </a:xfrm>
            <a:custGeom>
              <a:avLst/>
              <a:gdLst>
                <a:gd name="T0" fmla="*/ 2231 w 2392"/>
                <a:gd name="T1" fmla="*/ 54 h 881"/>
                <a:gd name="T2" fmla="*/ 2189 w 2392"/>
                <a:gd name="T3" fmla="*/ 54 h 881"/>
                <a:gd name="T4" fmla="*/ 2147 w 2392"/>
                <a:gd name="T5" fmla="*/ 66 h 881"/>
                <a:gd name="T6" fmla="*/ 2021 w 2392"/>
                <a:gd name="T7" fmla="*/ 101 h 881"/>
                <a:gd name="T8" fmla="*/ 1956 w 2392"/>
                <a:gd name="T9" fmla="*/ 119 h 881"/>
                <a:gd name="T10" fmla="*/ 1860 w 2392"/>
                <a:gd name="T11" fmla="*/ 167 h 881"/>
                <a:gd name="T12" fmla="*/ 1836 w 2392"/>
                <a:gd name="T13" fmla="*/ 245 h 881"/>
                <a:gd name="T14" fmla="*/ 1842 w 2392"/>
                <a:gd name="T15" fmla="*/ 305 h 881"/>
                <a:gd name="T16" fmla="*/ 1758 w 2392"/>
                <a:gd name="T17" fmla="*/ 317 h 881"/>
                <a:gd name="T18" fmla="*/ 1597 w 2392"/>
                <a:gd name="T19" fmla="*/ 263 h 881"/>
                <a:gd name="T20" fmla="*/ 1507 w 2392"/>
                <a:gd name="T21" fmla="*/ 257 h 881"/>
                <a:gd name="T22" fmla="*/ 1399 w 2392"/>
                <a:gd name="T23" fmla="*/ 311 h 881"/>
                <a:gd name="T24" fmla="*/ 1334 w 2392"/>
                <a:gd name="T25" fmla="*/ 353 h 881"/>
                <a:gd name="T26" fmla="*/ 1310 w 2392"/>
                <a:gd name="T27" fmla="*/ 359 h 881"/>
                <a:gd name="T28" fmla="*/ 1214 w 2392"/>
                <a:gd name="T29" fmla="*/ 371 h 881"/>
                <a:gd name="T30" fmla="*/ 1160 w 2392"/>
                <a:gd name="T31" fmla="*/ 365 h 881"/>
                <a:gd name="T32" fmla="*/ 1053 w 2392"/>
                <a:gd name="T33" fmla="*/ 371 h 881"/>
                <a:gd name="T34" fmla="*/ 957 w 2392"/>
                <a:gd name="T35" fmla="*/ 383 h 881"/>
                <a:gd name="T36" fmla="*/ 921 w 2392"/>
                <a:gd name="T37" fmla="*/ 401 h 881"/>
                <a:gd name="T38" fmla="*/ 819 w 2392"/>
                <a:gd name="T39" fmla="*/ 419 h 881"/>
                <a:gd name="T40" fmla="*/ 778 w 2392"/>
                <a:gd name="T41" fmla="*/ 419 h 881"/>
                <a:gd name="T42" fmla="*/ 664 w 2392"/>
                <a:gd name="T43" fmla="*/ 437 h 881"/>
                <a:gd name="T44" fmla="*/ 598 w 2392"/>
                <a:gd name="T45" fmla="*/ 473 h 881"/>
                <a:gd name="T46" fmla="*/ 503 w 2392"/>
                <a:gd name="T47" fmla="*/ 467 h 881"/>
                <a:gd name="T48" fmla="*/ 431 w 2392"/>
                <a:gd name="T49" fmla="*/ 491 h 881"/>
                <a:gd name="T50" fmla="*/ 413 w 2392"/>
                <a:gd name="T51" fmla="*/ 539 h 881"/>
                <a:gd name="T52" fmla="*/ 347 w 2392"/>
                <a:gd name="T53" fmla="*/ 569 h 881"/>
                <a:gd name="T54" fmla="*/ 222 w 2392"/>
                <a:gd name="T55" fmla="*/ 599 h 881"/>
                <a:gd name="T56" fmla="*/ 138 w 2392"/>
                <a:gd name="T57" fmla="*/ 647 h 881"/>
                <a:gd name="T58" fmla="*/ 108 w 2392"/>
                <a:gd name="T59" fmla="*/ 659 h 881"/>
                <a:gd name="T60" fmla="*/ 0 w 2392"/>
                <a:gd name="T61" fmla="*/ 671 h 881"/>
                <a:gd name="T62" fmla="*/ 84 w 2392"/>
                <a:gd name="T63" fmla="*/ 695 h 881"/>
                <a:gd name="T64" fmla="*/ 263 w 2392"/>
                <a:gd name="T65" fmla="*/ 653 h 881"/>
                <a:gd name="T66" fmla="*/ 473 w 2392"/>
                <a:gd name="T67" fmla="*/ 569 h 881"/>
                <a:gd name="T68" fmla="*/ 568 w 2392"/>
                <a:gd name="T69" fmla="*/ 521 h 881"/>
                <a:gd name="T70" fmla="*/ 646 w 2392"/>
                <a:gd name="T71" fmla="*/ 515 h 881"/>
                <a:gd name="T72" fmla="*/ 873 w 2392"/>
                <a:gd name="T73" fmla="*/ 461 h 881"/>
                <a:gd name="T74" fmla="*/ 1148 w 2392"/>
                <a:gd name="T75" fmla="*/ 425 h 881"/>
                <a:gd name="T76" fmla="*/ 1292 w 2392"/>
                <a:gd name="T77" fmla="*/ 461 h 881"/>
                <a:gd name="T78" fmla="*/ 1417 w 2392"/>
                <a:gd name="T79" fmla="*/ 533 h 881"/>
                <a:gd name="T80" fmla="*/ 1435 w 2392"/>
                <a:gd name="T81" fmla="*/ 617 h 881"/>
                <a:gd name="T82" fmla="*/ 1376 w 2392"/>
                <a:gd name="T83" fmla="*/ 653 h 881"/>
                <a:gd name="T84" fmla="*/ 1226 w 2392"/>
                <a:gd name="T85" fmla="*/ 701 h 881"/>
                <a:gd name="T86" fmla="*/ 1112 w 2392"/>
                <a:gd name="T87" fmla="*/ 755 h 881"/>
                <a:gd name="T88" fmla="*/ 1065 w 2392"/>
                <a:gd name="T89" fmla="*/ 809 h 881"/>
                <a:gd name="T90" fmla="*/ 1077 w 2392"/>
                <a:gd name="T91" fmla="*/ 869 h 881"/>
                <a:gd name="T92" fmla="*/ 1106 w 2392"/>
                <a:gd name="T93" fmla="*/ 881 h 881"/>
                <a:gd name="T94" fmla="*/ 1208 w 2392"/>
                <a:gd name="T95" fmla="*/ 869 h 881"/>
                <a:gd name="T96" fmla="*/ 1388 w 2392"/>
                <a:gd name="T97" fmla="*/ 857 h 881"/>
                <a:gd name="T98" fmla="*/ 1441 w 2392"/>
                <a:gd name="T99" fmla="*/ 851 h 881"/>
                <a:gd name="T100" fmla="*/ 1483 w 2392"/>
                <a:gd name="T101" fmla="*/ 833 h 881"/>
                <a:gd name="T102" fmla="*/ 1675 w 2392"/>
                <a:gd name="T103" fmla="*/ 743 h 881"/>
                <a:gd name="T104" fmla="*/ 1806 w 2392"/>
                <a:gd name="T105" fmla="*/ 689 h 881"/>
                <a:gd name="T106" fmla="*/ 1884 w 2392"/>
                <a:gd name="T107" fmla="*/ 581 h 881"/>
                <a:gd name="T108" fmla="*/ 2039 w 2392"/>
                <a:gd name="T109" fmla="*/ 389 h 881"/>
                <a:gd name="T110" fmla="*/ 2207 w 2392"/>
                <a:gd name="T111" fmla="*/ 269 h 881"/>
                <a:gd name="T112" fmla="*/ 2249 w 2392"/>
                <a:gd name="T113" fmla="*/ 239 h 881"/>
                <a:gd name="T114" fmla="*/ 2392 w 2392"/>
                <a:gd name="T115" fmla="*/ 0 h 881"/>
                <a:gd name="T116" fmla="*/ 2302 w 2392"/>
                <a:gd name="T117" fmla="*/ 36 h 8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8" name="Freeform 12">
              <a:extLst>
                <a:ext uri="{FF2B5EF4-FFF2-40B4-BE49-F238E27FC236}">
                  <a16:creationId xmlns:a16="http://schemas.microsoft.com/office/drawing/2014/main" id="{0D265569-8F66-4F01-A340-5672530B31A2}"/>
                </a:ext>
              </a:extLst>
            </p:cNvPr>
            <p:cNvSpPr>
              <a:spLocks/>
            </p:cNvSpPr>
            <p:nvPr userDrawn="1"/>
          </p:nvSpPr>
          <p:spPr bwMode="hidden">
            <a:xfrm>
              <a:off x="3839" y="1854"/>
              <a:ext cx="577" cy="258"/>
            </a:xfrm>
            <a:custGeom>
              <a:avLst/>
              <a:gdLst>
                <a:gd name="T0" fmla="*/ 30 w 550"/>
                <a:gd name="T1" fmla="*/ 245 h 257"/>
                <a:gd name="T2" fmla="*/ 18 w 550"/>
                <a:gd name="T3" fmla="*/ 251 h 257"/>
                <a:gd name="T4" fmla="*/ 6 w 550"/>
                <a:gd name="T5" fmla="*/ 257 h 257"/>
                <a:gd name="T6" fmla="*/ 0 w 550"/>
                <a:gd name="T7" fmla="*/ 257 h 257"/>
                <a:gd name="T8" fmla="*/ 305 w 550"/>
                <a:gd name="T9" fmla="*/ 113 h 257"/>
                <a:gd name="T10" fmla="*/ 520 w 550"/>
                <a:gd name="T11" fmla="*/ 0 h 257"/>
                <a:gd name="T12" fmla="*/ 526 w 550"/>
                <a:gd name="T13" fmla="*/ 6 h 257"/>
                <a:gd name="T14" fmla="*/ 544 w 550"/>
                <a:gd name="T15" fmla="*/ 18 h 257"/>
                <a:gd name="T16" fmla="*/ 550 w 550"/>
                <a:gd name="T17" fmla="*/ 24 h 257"/>
                <a:gd name="T18" fmla="*/ 550 w 550"/>
                <a:gd name="T19" fmla="*/ 36 h 257"/>
                <a:gd name="T20" fmla="*/ 544 w 550"/>
                <a:gd name="T21" fmla="*/ 42 h 257"/>
                <a:gd name="T22" fmla="*/ 526 w 550"/>
                <a:gd name="T23" fmla="*/ 54 h 257"/>
                <a:gd name="T24" fmla="*/ 514 w 550"/>
                <a:gd name="T25" fmla="*/ 60 h 257"/>
                <a:gd name="T26" fmla="*/ 502 w 550"/>
                <a:gd name="T27" fmla="*/ 66 h 257"/>
                <a:gd name="T28" fmla="*/ 448 w 550"/>
                <a:gd name="T29" fmla="*/ 84 h 257"/>
                <a:gd name="T30" fmla="*/ 382 w 550"/>
                <a:gd name="T31" fmla="*/ 113 h 257"/>
                <a:gd name="T32" fmla="*/ 305 w 550"/>
                <a:gd name="T33" fmla="*/ 143 h 257"/>
                <a:gd name="T34" fmla="*/ 227 w 550"/>
                <a:gd name="T35" fmla="*/ 173 h 257"/>
                <a:gd name="T36" fmla="*/ 149 w 550"/>
                <a:gd name="T37" fmla="*/ 203 h 257"/>
                <a:gd name="T38" fmla="*/ 83 w 550"/>
                <a:gd name="T39" fmla="*/ 227 h 257"/>
                <a:gd name="T40" fmla="*/ 30 w 550"/>
                <a:gd name="T41" fmla="*/ 245 h 257"/>
                <a:gd name="T42" fmla="*/ 30 w 550"/>
                <a:gd name="T43" fmla="*/ 245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9" name="Freeform 13">
              <a:extLst>
                <a:ext uri="{FF2B5EF4-FFF2-40B4-BE49-F238E27FC236}">
                  <a16:creationId xmlns:a16="http://schemas.microsoft.com/office/drawing/2014/main" id="{90DAA2E3-98AB-4C2C-9DA5-89553738CD4F}"/>
                </a:ext>
              </a:extLst>
            </p:cNvPr>
            <p:cNvSpPr>
              <a:spLocks/>
            </p:cNvSpPr>
            <p:nvPr userDrawn="1"/>
          </p:nvSpPr>
          <p:spPr bwMode="hidden">
            <a:xfrm>
              <a:off x="5327" y="1642"/>
              <a:ext cx="5" cy="1"/>
            </a:xfrm>
            <a:custGeom>
              <a:avLst/>
              <a:gdLst>
                <a:gd name="T0" fmla="*/ 0 w 5"/>
                <a:gd name="T1" fmla="*/ 5 w 5"/>
                <a:gd name="T2" fmla="*/ 0 w 5"/>
                <a:gd name="T3" fmla="*/ 0 w 5"/>
              </a:gdLst>
              <a:ahLst/>
              <a:cxnLst>
                <a:cxn ang="0">
                  <a:pos x="T0" y="0"/>
                </a:cxn>
                <a:cxn ang="0">
                  <a:pos x="T1" y="0"/>
                </a:cxn>
                <a:cxn ang="0">
                  <a:pos x="T2" y="0"/>
                </a:cxn>
                <a:cxn ang="0">
                  <a:pos x="T3" y="0"/>
                </a:cxn>
              </a:cxnLst>
              <a:rect l="0" t="0" r="r" b="b"/>
              <a:pathLst>
                <a:path w="5">
                  <a:moveTo>
                    <a:pt x="0" y="0"/>
                  </a:moveTo>
                  <a:lnTo>
                    <a:pt x="5" y="0"/>
                  </a:lnTo>
                  <a:lnTo>
                    <a:pt x="0" y="0"/>
                  </a:lnTo>
                  <a:lnTo>
                    <a:pt x="0" y="0"/>
                  </a:lnTo>
                  <a:close/>
                </a:path>
              </a:pathLst>
            </a:custGeom>
            <a:solidFill>
              <a:srgbClr val="FED1A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0" name="Freeform 14">
              <a:extLst>
                <a:ext uri="{FF2B5EF4-FFF2-40B4-BE49-F238E27FC236}">
                  <a16:creationId xmlns:a16="http://schemas.microsoft.com/office/drawing/2014/main" id="{36DDF4AA-D689-4122-9543-0C5D69F98776}"/>
                </a:ext>
              </a:extLst>
            </p:cNvPr>
            <p:cNvSpPr>
              <a:spLocks/>
            </p:cNvSpPr>
            <p:nvPr userDrawn="1"/>
          </p:nvSpPr>
          <p:spPr bwMode="hidden">
            <a:xfrm>
              <a:off x="3839" y="1728"/>
              <a:ext cx="716" cy="383"/>
            </a:xfrm>
            <a:custGeom>
              <a:avLst/>
              <a:gdLst>
                <a:gd name="T0" fmla="*/ 659 w 716"/>
                <a:gd name="T1" fmla="*/ 6 h 383"/>
                <a:gd name="T2" fmla="*/ 588 w 716"/>
                <a:gd name="T3" fmla="*/ 42 h 383"/>
                <a:gd name="T4" fmla="*/ 515 w 716"/>
                <a:gd name="T5" fmla="*/ 84 h 383"/>
                <a:gd name="T6" fmla="*/ 509 w 716"/>
                <a:gd name="T7" fmla="*/ 90 h 383"/>
                <a:gd name="T8" fmla="*/ 485 w 716"/>
                <a:gd name="T9" fmla="*/ 102 h 383"/>
                <a:gd name="T10" fmla="*/ 455 w 716"/>
                <a:gd name="T11" fmla="*/ 120 h 383"/>
                <a:gd name="T12" fmla="*/ 425 w 716"/>
                <a:gd name="T13" fmla="*/ 138 h 383"/>
                <a:gd name="T14" fmla="*/ 371 w 716"/>
                <a:gd name="T15" fmla="*/ 168 h 383"/>
                <a:gd name="T16" fmla="*/ 306 w 716"/>
                <a:gd name="T17" fmla="*/ 198 h 383"/>
                <a:gd name="T18" fmla="*/ 186 w 716"/>
                <a:gd name="T19" fmla="*/ 251 h 383"/>
                <a:gd name="T20" fmla="*/ 131 w 716"/>
                <a:gd name="T21" fmla="*/ 269 h 383"/>
                <a:gd name="T22" fmla="*/ 89 w 716"/>
                <a:gd name="T23" fmla="*/ 287 h 383"/>
                <a:gd name="T24" fmla="*/ 53 w 716"/>
                <a:gd name="T25" fmla="*/ 305 h 383"/>
                <a:gd name="T26" fmla="*/ 36 w 716"/>
                <a:gd name="T27" fmla="*/ 311 h 383"/>
                <a:gd name="T28" fmla="*/ 12 w 716"/>
                <a:gd name="T29" fmla="*/ 329 h 383"/>
                <a:gd name="T30" fmla="*/ 0 w 716"/>
                <a:gd name="T31" fmla="*/ 353 h 383"/>
                <a:gd name="T32" fmla="*/ 0 w 716"/>
                <a:gd name="T33" fmla="*/ 371 h 383"/>
                <a:gd name="T34" fmla="*/ 0 w 716"/>
                <a:gd name="T35" fmla="*/ 383 h 383"/>
                <a:gd name="T36" fmla="*/ 0 w 716"/>
                <a:gd name="T37" fmla="*/ 383 h 383"/>
                <a:gd name="T38" fmla="*/ 12 w 716"/>
                <a:gd name="T39" fmla="*/ 371 h 383"/>
                <a:gd name="T40" fmla="*/ 30 w 716"/>
                <a:gd name="T41" fmla="*/ 353 h 383"/>
                <a:gd name="T42" fmla="*/ 53 w 716"/>
                <a:gd name="T43" fmla="*/ 335 h 383"/>
                <a:gd name="T44" fmla="*/ 77 w 716"/>
                <a:gd name="T45" fmla="*/ 317 h 383"/>
                <a:gd name="T46" fmla="*/ 101 w 716"/>
                <a:gd name="T47" fmla="*/ 311 h 383"/>
                <a:gd name="T48" fmla="*/ 131 w 716"/>
                <a:gd name="T49" fmla="*/ 299 h 383"/>
                <a:gd name="T50" fmla="*/ 204 w 716"/>
                <a:gd name="T51" fmla="*/ 269 h 383"/>
                <a:gd name="T52" fmla="*/ 240 w 716"/>
                <a:gd name="T53" fmla="*/ 251 h 383"/>
                <a:gd name="T54" fmla="*/ 270 w 716"/>
                <a:gd name="T55" fmla="*/ 239 h 383"/>
                <a:gd name="T56" fmla="*/ 294 w 716"/>
                <a:gd name="T57" fmla="*/ 228 h 383"/>
                <a:gd name="T58" fmla="*/ 312 w 716"/>
                <a:gd name="T59" fmla="*/ 222 h 383"/>
                <a:gd name="T60" fmla="*/ 330 w 716"/>
                <a:gd name="T61" fmla="*/ 210 h 383"/>
                <a:gd name="T62" fmla="*/ 365 w 716"/>
                <a:gd name="T63" fmla="*/ 186 h 383"/>
                <a:gd name="T64" fmla="*/ 419 w 716"/>
                <a:gd name="T65" fmla="*/ 156 h 383"/>
                <a:gd name="T66" fmla="*/ 473 w 716"/>
                <a:gd name="T67" fmla="*/ 120 h 383"/>
                <a:gd name="T68" fmla="*/ 527 w 716"/>
                <a:gd name="T69" fmla="*/ 90 h 383"/>
                <a:gd name="T70" fmla="*/ 576 w 716"/>
                <a:gd name="T71" fmla="*/ 60 h 383"/>
                <a:gd name="T72" fmla="*/ 612 w 716"/>
                <a:gd name="T73" fmla="*/ 42 h 383"/>
                <a:gd name="T74" fmla="*/ 629 w 716"/>
                <a:gd name="T75" fmla="*/ 36 h 383"/>
                <a:gd name="T76" fmla="*/ 647 w 716"/>
                <a:gd name="T77" fmla="*/ 30 h 383"/>
                <a:gd name="T78" fmla="*/ 677 w 716"/>
                <a:gd name="T79" fmla="*/ 18 h 383"/>
                <a:gd name="T80" fmla="*/ 701 w 716"/>
                <a:gd name="T81" fmla="*/ 6 h 383"/>
                <a:gd name="T82" fmla="*/ 713 w 716"/>
                <a:gd name="T83" fmla="*/ 0 h 383"/>
                <a:gd name="T84" fmla="*/ 713 w 716"/>
                <a:gd name="T85" fmla="*/ 0 h 383"/>
                <a:gd name="T86" fmla="*/ 659 w 716"/>
                <a:gd name="T87" fmla="*/ 6 h 383"/>
                <a:gd name="T88" fmla="*/ 716 w 716"/>
                <a:gd name="T89" fmla="*/ 63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1" name="Freeform 15">
              <a:extLst>
                <a:ext uri="{FF2B5EF4-FFF2-40B4-BE49-F238E27FC236}">
                  <a16:creationId xmlns:a16="http://schemas.microsoft.com/office/drawing/2014/main" id="{953ED9F3-A63B-4975-8EB4-6D92E3386F42}"/>
                </a:ext>
              </a:extLst>
            </p:cNvPr>
            <p:cNvSpPr>
              <a:spLocks/>
            </p:cNvSpPr>
            <p:nvPr userDrawn="1"/>
          </p:nvSpPr>
          <p:spPr bwMode="hidden">
            <a:xfrm>
              <a:off x="3453" y="2271"/>
              <a:ext cx="318" cy="225"/>
            </a:xfrm>
            <a:custGeom>
              <a:avLst/>
              <a:gdLst>
                <a:gd name="T0" fmla="*/ 6 w 318"/>
                <a:gd name="T1" fmla="*/ 225 h 225"/>
                <a:gd name="T2" fmla="*/ 0 w 318"/>
                <a:gd name="T3" fmla="*/ 195 h 225"/>
                <a:gd name="T4" fmla="*/ 315 w 318"/>
                <a:gd name="T5" fmla="*/ 0 h 225"/>
                <a:gd name="T6" fmla="*/ 303 w 318"/>
                <a:gd name="T7" fmla="*/ 27 h 225"/>
                <a:gd name="T8" fmla="*/ 318 w 318"/>
                <a:gd name="T9" fmla="*/ 42 h 225"/>
              </a:gdLst>
              <a:ahLst/>
              <a:cxnLst>
                <a:cxn ang="0">
                  <a:pos x="T0" y="T1"/>
                </a:cxn>
                <a:cxn ang="0">
                  <a:pos x="T2" y="T3"/>
                </a:cxn>
                <a:cxn ang="0">
                  <a:pos x="T4" y="T5"/>
                </a:cxn>
                <a:cxn ang="0">
                  <a:pos x="T6" y="T7"/>
                </a:cxn>
                <a:cxn ang="0">
                  <a:pos x="T8" y="T9"/>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2" name="Freeform 16">
              <a:extLst>
                <a:ext uri="{FF2B5EF4-FFF2-40B4-BE49-F238E27FC236}">
                  <a16:creationId xmlns:a16="http://schemas.microsoft.com/office/drawing/2014/main" id="{A8E12788-0B4A-460F-B769-8473D65F0230}"/>
                </a:ext>
              </a:extLst>
            </p:cNvPr>
            <p:cNvSpPr>
              <a:spLocks/>
            </p:cNvSpPr>
            <p:nvPr userDrawn="1"/>
          </p:nvSpPr>
          <p:spPr bwMode="hidden">
            <a:xfrm>
              <a:off x="0" y="2658"/>
              <a:ext cx="2595" cy="933"/>
            </a:xfrm>
            <a:custGeom>
              <a:avLst/>
              <a:gdLst>
                <a:gd name="T0" fmla="*/ 1050 w 2595"/>
                <a:gd name="T1" fmla="*/ 657 h 933"/>
                <a:gd name="T2" fmla="*/ 1581 w 2595"/>
                <a:gd name="T3" fmla="*/ 690 h 933"/>
                <a:gd name="T4" fmla="*/ 1671 w 2595"/>
                <a:gd name="T5" fmla="*/ 723 h 933"/>
                <a:gd name="T6" fmla="*/ 1176 w 2595"/>
                <a:gd name="T7" fmla="*/ 621 h 933"/>
                <a:gd name="T8" fmla="*/ 1854 w 2595"/>
                <a:gd name="T9" fmla="*/ 567 h 933"/>
                <a:gd name="T10" fmla="*/ 1869 w 2595"/>
                <a:gd name="T11" fmla="*/ 612 h 933"/>
                <a:gd name="T12" fmla="*/ 2103 w 2595"/>
                <a:gd name="T13" fmla="*/ 861 h 933"/>
                <a:gd name="T14" fmla="*/ 1883 w 2595"/>
                <a:gd name="T15" fmla="*/ 520 h 933"/>
                <a:gd name="T16" fmla="*/ 1842 w 2595"/>
                <a:gd name="T17" fmla="*/ 490 h 933"/>
                <a:gd name="T18" fmla="*/ 1770 w 2595"/>
                <a:gd name="T19" fmla="*/ 466 h 933"/>
                <a:gd name="T20" fmla="*/ 1740 w 2595"/>
                <a:gd name="T21" fmla="*/ 448 h 933"/>
                <a:gd name="T22" fmla="*/ 1758 w 2595"/>
                <a:gd name="T23" fmla="*/ 436 h 933"/>
                <a:gd name="T24" fmla="*/ 1830 w 2595"/>
                <a:gd name="T25" fmla="*/ 430 h 933"/>
                <a:gd name="T26" fmla="*/ 1877 w 2595"/>
                <a:gd name="T27" fmla="*/ 424 h 933"/>
                <a:gd name="T28" fmla="*/ 1955 w 2595"/>
                <a:gd name="T29" fmla="*/ 394 h 933"/>
                <a:gd name="T30" fmla="*/ 2052 w 2595"/>
                <a:gd name="T31" fmla="*/ 396 h 933"/>
                <a:gd name="T32" fmla="*/ 2253 w 2595"/>
                <a:gd name="T33" fmla="*/ 732 h 933"/>
                <a:gd name="T34" fmla="*/ 2415 w 2595"/>
                <a:gd name="T35" fmla="*/ 933 h 933"/>
                <a:gd name="T36" fmla="*/ 2397 w 2595"/>
                <a:gd name="T37" fmla="*/ 828 h 933"/>
                <a:gd name="T38" fmla="*/ 2088 w 2595"/>
                <a:gd name="T39" fmla="*/ 400 h 933"/>
                <a:gd name="T40" fmla="*/ 2046 w 2595"/>
                <a:gd name="T41" fmla="*/ 346 h 933"/>
                <a:gd name="T42" fmla="*/ 1997 w 2595"/>
                <a:gd name="T43" fmla="*/ 304 h 933"/>
                <a:gd name="T44" fmla="*/ 1967 w 2595"/>
                <a:gd name="T45" fmla="*/ 286 h 933"/>
                <a:gd name="T46" fmla="*/ 1973 w 2595"/>
                <a:gd name="T47" fmla="*/ 286 h 933"/>
                <a:gd name="T48" fmla="*/ 2009 w 2595"/>
                <a:gd name="T49" fmla="*/ 286 h 933"/>
                <a:gd name="T50" fmla="*/ 2082 w 2595"/>
                <a:gd name="T51" fmla="*/ 322 h 933"/>
                <a:gd name="T52" fmla="*/ 2199 w 2595"/>
                <a:gd name="T53" fmla="*/ 384 h 933"/>
                <a:gd name="T54" fmla="*/ 2394 w 2595"/>
                <a:gd name="T55" fmla="*/ 448 h 933"/>
                <a:gd name="T56" fmla="*/ 2595 w 2595"/>
                <a:gd name="T57" fmla="*/ 516 h 933"/>
                <a:gd name="T58" fmla="*/ 2388 w 2595"/>
                <a:gd name="T59" fmla="*/ 424 h 933"/>
                <a:gd name="T60" fmla="*/ 2219 w 2595"/>
                <a:gd name="T61" fmla="*/ 340 h 933"/>
                <a:gd name="T62" fmla="*/ 2052 w 2595"/>
                <a:gd name="T63" fmla="*/ 280 h 933"/>
                <a:gd name="T64" fmla="*/ 1955 w 2595"/>
                <a:gd name="T65" fmla="*/ 262 h 933"/>
                <a:gd name="T66" fmla="*/ 1877 w 2595"/>
                <a:gd name="T67" fmla="*/ 274 h 933"/>
                <a:gd name="T68" fmla="*/ 1752 w 2595"/>
                <a:gd name="T69" fmla="*/ 274 h 933"/>
                <a:gd name="T70" fmla="*/ 1661 w 2595"/>
                <a:gd name="T71" fmla="*/ 292 h 933"/>
                <a:gd name="T72" fmla="*/ 1607 w 2595"/>
                <a:gd name="T73" fmla="*/ 316 h 933"/>
                <a:gd name="T74" fmla="*/ 1589 w 2595"/>
                <a:gd name="T75" fmla="*/ 322 h 933"/>
                <a:gd name="T76" fmla="*/ 1409 w 2595"/>
                <a:gd name="T77" fmla="*/ 358 h 933"/>
                <a:gd name="T78" fmla="*/ 1152 w 2595"/>
                <a:gd name="T79" fmla="*/ 442 h 933"/>
                <a:gd name="T80" fmla="*/ 966 w 2595"/>
                <a:gd name="T81" fmla="*/ 460 h 933"/>
                <a:gd name="T82" fmla="*/ 870 w 2595"/>
                <a:gd name="T83" fmla="*/ 442 h 933"/>
                <a:gd name="T84" fmla="*/ 828 w 2595"/>
                <a:gd name="T85" fmla="*/ 430 h 933"/>
                <a:gd name="T86" fmla="*/ 743 w 2595"/>
                <a:gd name="T87" fmla="*/ 388 h 933"/>
                <a:gd name="T88" fmla="*/ 636 w 2595"/>
                <a:gd name="T89" fmla="*/ 334 h 933"/>
                <a:gd name="T90" fmla="*/ 467 w 2595"/>
                <a:gd name="T91" fmla="*/ 256 h 933"/>
                <a:gd name="T92" fmla="*/ 0 w 2595"/>
                <a:gd name="T93" fmla="*/ 0 h 933"/>
                <a:gd name="T94" fmla="*/ 585 w 2595"/>
                <a:gd name="T95" fmla="*/ 390 h 933"/>
                <a:gd name="T96" fmla="*/ 849 w 2595"/>
                <a:gd name="T97" fmla="*/ 543 h 933"/>
                <a:gd name="T98" fmla="*/ 897 w 2595"/>
                <a:gd name="T99" fmla="*/ 621 h 9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13" name="Freeform 17">
              <a:extLst>
                <a:ext uri="{FF2B5EF4-FFF2-40B4-BE49-F238E27FC236}">
                  <a16:creationId xmlns:a16="http://schemas.microsoft.com/office/drawing/2014/main" id="{4C7452FA-97BB-4209-863D-BED87A085D15}"/>
                </a:ext>
              </a:extLst>
            </p:cNvPr>
            <p:cNvSpPr>
              <a:spLocks/>
            </p:cNvSpPr>
            <p:nvPr userDrawn="1"/>
          </p:nvSpPr>
          <p:spPr bwMode="hidden">
            <a:xfrm>
              <a:off x="0" y="2994"/>
              <a:ext cx="2723" cy="1091"/>
            </a:xfrm>
            <a:custGeom>
              <a:avLst/>
              <a:gdLst>
                <a:gd name="T0" fmla="*/ 2370 w 2723"/>
                <a:gd name="T1" fmla="*/ 72 h 1091"/>
                <a:gd name="T2" fmla="*/ 2597 w 2723"/>
                <a:gd name="T3" fmla="*/ 198 h 1091"/>
                <a:gd name="T4" fmla="*/ 2639 w 2723"/>
                <a:gd name="T5" fmla="*/ 276 h 1091"/>
                <a:gd name="T6" fmla="*/ 2453 w 2723"/>
                <a:gd name="T7" fmla="*/ 264 h 1091"/>
                <a:gd name="T8" fmla="*/ 2297 w 2723"/>
                <a:gd name="T9" fmla="*/ 204 h 1091"/>
                <a:gd name="T10" fmla="*/ 2112 w 2723"/>
                <a:gd name="T11" fmla="*/ 66 h 1091"/>
                <a:gd name="T12" fmla="*/ 2088 w 2723"/>
                <a:gd name="T13" fmla="*/ 72 h 1091"/>
                <a:gd name="T14" fmla="*/ 2106 w 2723"/>
                <a:gd name="T15" fmla="*/ 114 h 1091"/>
                <a:gd name="T16" fmla="*/ 2412 w 2723"/>
                <a:gd name="T17" fmla="*/ 552 h 1091"/>
                <a:gd name="T18" fmla="*/ 2279 w 2723"/>
                <a:gd name="T19" fmla="*/ 564 h 1091"/>
                <a:gd name="T20" fmla="*/ 2189 w 2723"/>
                <a:gd name="T21" fmla="*/ 492 h 1091"/>
                <a:gd name="T22" fmla="*/ 2058 w 2723"/>
                <a:gd name="T23" fmla="*/ 330 h 1091"/>
                <a:gd name="T24" fmla="*/ 1991 w 2723"/>
                <a:gd name="T25" fmla="*/ 234 h 1091"/>
                <a:gd name="T26" fmla="*/ 1949 w 2723"/>
                <a:gd name="T27" fmla="*/ 174 h 1091"/>
                <a:gd name="T28" fmla="*/ 1824 w 2723"/>
                <a:gd name="T29" fmla="*/ 132 h 1091"/>
                <a:gd name="T30" fmla="*/ 1794 w 2723"/>
                <a:gd name="T31" fmla="*/ 144 h 1091"/>
                <a:gd name="T32" fmla="*/ 1895 w 2723"/>
                <a:gd name="T33" fmla="*/ 222 h 1091"/>
                <a:gd name="T34" fmla="*/ 1943 w 2723"/>
                <a:gd name="T35" fmla="*/ 366 h 1091"/>
                <a:gd name="T36" fmla="*/ 2064 w 2723"/>
                <a:gd name="T37" fmla="*/ 630 h 1091"/>
                <a:gd name="T38" fmla="*/ 2052 w 2723"/>
                <a:gd name="T39" fmla="*/ 695 h 1091"/>
                <a:gd name="T40" fmla="*/ 1955 w 2723"/>
                <a:gd name="T41" fmla="*/ 683 h 1091"/>
                <a:gd name="T42" fmla="*/ 1913 w 2723"/>
                <a:gd name="T43" fmla="*/ 636 h 1091"/>
                <a:gd name="T44" fmla="*/ 1703 w 2723"/>
                <a:gd name="T45" fmla="*/ 312 h 1091"/>
                <a:gd name="T46" fmla="*/ 1637 w 2723"/>
                <a:gd name="T47" fmla="*/ 276 h 1091"/>
                <a:gd name="T48" fmla="*/ 1643 w 2723"/>
                <a:gd name="T49" fmla="*/ 318 h 1091"/>
                <a:gd name="T50" fmla="*/ 1673 w 2723"/>
                <a:gd name="T51" fmla="*/ 408 h 1091"/>
                <a:gd name="T52" fmla="*/ 1716 w 2723"/>
                <a:gd name="T53" fmla="*/ 779 h 1091"/>
                <a:gd name="T54" fmla="*/ 1691 w 2723"/>
                <a:gd name="T55" fmla="*/ 737 h 1091"/>
                <a:gd name="T56" fmla="*/ 1613 w 2723"/>
                <a:gd name="T57" fmla="*/ 582 h 1091"/>
                <a:gd name="T58" fmla="*/ 1494 w 2723"/>
                <a:gd name="T59" fmla="*/ 480 h 1091"/>
                <a:gd name="T60" fmla="*/ 1248 w 2723"/>
                <a:gd name="T61" fmla="*/ 528 h 1091"/>
                <a:gd name="T62" fmla="*/ 996 w 2723"/>
                <a:gd name="T63" fmla="*/ 630 h 1091"/>
                <a:gd name="T64" fmla="*/ 714 w 2723"/>
                <a:gd name="T65" fmla="*/ 534 h 1091"/>
                <a:gd name="T66" fmla="*/ 198 w 2723"/>
                <a:gd name="T67" fmla="*/ 288 h 1091"/>
                <a:gd name="T68" fmla="*/ 0 w 2723"/>
                <a:gd name="T69" fmla="*/ 460 h 1091"/>
                <a:gd name="T70" fmla="*/ 288 w 2723"/>
                <a:gd name="T71" fmla="*/ 570 h 1091"/>
                <a:gd name="T72" fmla="*/ 461 w 2723"/>
                <a:gd name="T73" fmla="*/ 654 h 1091"/>
                <a:gd name="T74" fmla="*/ 725 w 2723"/>
                <a:gd name="T75" fmla="*/ 755 h 1091"/>
                <a:gd name="T76" fmla="*/ 966 w 2723"/>
                <a:gd name="T77" fmla="*/ 791 h 1091"/>
                <a:gd name="T78" fmla="*/ 1176 w 2723"/>
                <a:gd name="T79" fmla="*/ 779 h 1091"/>
                <a:gd name="T80" fmla="*/ 1278 w 2723"/>
                <a:gd name="T81" fmla="*/ 791 h 1091"/>
                <a:gd name="T82" fmla="*/ 1404 w 2723"/>
                <a:gd name="T83" fmla="*/ 845 h 1091"/>
                <a:gd name="T84" fmla="*/ 1416 w 2723"/>
                <a:gd name="T85" fmla="*/ 887 h 1091"/>
                <a:gd name="T86" fmla="*/ 1361 w 2723"/>
                <a:gd name="T87" fmla="*/ 923 h 1091"/>
                <a:gd name="T88" fmla="*/ 1385 w 2723"/>
                <a:gd name="T89" fmla="*/ 1007 h 1091"/>
                <a:gd name="T90" fmla="*/ 1494 w 2723"/>
                <a:gd name="T91" fmla="*/ 1085 h 1091"/>
                <a:gd name="T92" fmla="*/ 1697 w 2723"/>
                <a:gd name="T93" fmla="*/ 1043 h 1091"/>
                <a:gd name="T94" fmla="*/ 1812 w 2723"/>
                <a:gd name="T95" fmla="*/ 989 h 1091"/>
                <a:gd name="T96" fmla="*/ 1973 w 2723"/>
                <a:gd name="T97" fmla="*/ 917 h 1091"/>
                <a:gd name="T98" fmla="*/ 2201 w 2723"/>
                <a:gd name="T99" fmla="*/ 899 h 1091"/>
                <a:gd name="T100" fmla="*/ 2364 w 2723"/>
                <a:gd name="T101" fmla="*/ 863 h 1091"/>
                <a:gd name="T102" fmla="*/ 2400 w 2723"/>
                <a:gd name="T103" fmla="*/ 743 h 1091"/>
                <a:gd name="T104" fmla="*/ 2471 w 2723"/>
                <a:gd name="T105" fmla="*/ 701 h 1091"/>
                <a:gd name="T106" fmla="*/ 2621 w 2723"/>
                <a:gd name="T107" fmla="*/ 504 h 1091"/>
                <a:gd name="T108" fmla="*/ 2693 w 2723"/>
                <a:gd name="T109" fmla="*/ 374 h 10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a:lstStyle/>
            <a:p>
              <a:endParaRPr lang="en-US"/>
            </a:p>
          </p:txBody>
        </p:sp>
      </p:grpSp>
      <p:sp>
        <p:nvSpPr>
          <p:cNvPr id="4114" name="Rectangle 18">
            <a:extLst>
              <a:ext uri="{FF2B5EF4-FFF2-40B4-BE49-F238E27FC236}">
                <a16:creationId xmlns:a16="http://schemas.microsoft.com/office/drawing/2014/main" id="{1F39DD95-EDEB-41FD-BFFD-F61F35C134B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4115" name="Rectangle 19">
            <a:extLst>
              <a:ext uri="{FF2B5EF4-FFF2-40B4-BE49-F238E27FC236}">
                <a16:creationId xmlns:a16="http://schemas.microsoft.com/office/drawing/2014/main" id="{6EAFF557-3769-42AC-972E-B78E0616D43F}"/>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4116" name="Rectangle 20">
            <a:extLst>
              <a:ext uri="{FF2B5EF4-FFF2-40B4-BE49-F238E27FC236}">
                <a16:creationId xmlns:a16="http://schemas.microsoft.com/office/drawing/2014/main" id="{66BB7E7E-C077-4F7C-B1D0-33517FE1BDB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ltLang="en-US"/>
          </a:p>
        </p:txBody>
      </p:sp>
      <p:sp>
        <p:nvSpPr>
          <p:cNvPr id="4117" name="Rectangle 21">
            <a:extLst>
              <a:ext uri="{FF2B5EF4-FFF2-40B4-BE49-F238E27FC236}">
                <a16:creationId xmlns:a16="http://schemas.microsoft.com/office/drawing/2014/main" id="{8D8545AA-9F9B-4032-B9EA-F932E8247C2A}"/>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06EC1F9-F438-4E84-BAED-A0225F6BA317}" type="slidenum">
              <a:rPr lang="en-US" altLang="en-US"/>
              <a:pPr/>
              <a:t>‹#›</a:t>
            </a:fld>
            <a:endParaRPr lang="en-US" altLang="en-US"/>
          </a:p>
        </p:txBody>
      </p:sp>
      <p:sp>
        <p:nvSpPr>
          <p:cNvPr id="4118" name="Rectangle 22">
            <a:extLst>
              <a:ext uri="{FF2B5EF4-FFF2-40B4-BE49-F238E27FC236}">
                <a16:creationId xmlns:a16="http://schemas.microsoft.com/office/drawing/2014/main" id="{B8AF1B3A-5A1A-4C7E-B143-B46A51F0CD8B}"/>
              </a:ext>
            </a:extLst>
          </p:cNvPr>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fontAlgn="base">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anose="02020404030301010803" pitchFamily="18" charset="0"/>
        </a:defRPr>
      </a:lvl9pPr>
    </p:titleStyle>
    <p:bodyStyle>
      <a:lvl1pPr marL="342900" indent="-342900" algn="l" rtl="0" fontAlgn="base">
        <a:spcBef>
          <a:spcPct val="20000"/>
        </a:spcBef>
        <a:spcAft>
          <a:spcPct val="0"/>
        </a:spcAft>
        <a:buClr>
          <a:schemeClr val="hlink"/>
        </a:buClr>
        <a:buChar char="•"/>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Char char="•"/>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Char char="•"/>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72C7A99-E7E0-4270-8732-E4087AE5E017}"/>
              </a:ext>
            </a:extLst>
          </p:cNvPr>
          <p:cNvSpPr>
            <a:spLocks noGrp="1" noChangeArrowheads="1"/>
          </p:cNvSpPr>
          <p:nvPr>
            <p:ph type="ctrTitle"/>
          </p:nvPr>
        </p:nvSpPr>
        <p:spPr>
          <a:xfrm>
            <a:off x="685800" y="1734999"/>
            <a:ext cx="7772400" cy="1754326"/>
          </a:xfrm>
        </p:spPr>
        <p:txBody>
          <a:bodyPr>
            <a:spAutoFit/>
          </a:bodyPr>
          <a:lstStyle/>
          <a:p>
            <a:r>
              <a:rPr lang="en-US" altLang="en-US" dirty="0"/>
              <a:t>The Holy Spirit</a:t>
            </a:r>
            <a:br>
              <a:rPr lang="en-US" altLang="en-US" dirty="0"/>
            </a:br>
            <a:r>
              <a:rPr lang="en-US" altLang="en-US" dirty="0"/>
              <a:t>Lesson 2</a:t>
            </a:r>
          </a:p>
        </p:txBody>
      </p:sp>
      <p:sp>
        <p:nvSpPr>
          <p:cNvPr id="2051" name="Rectangle 3">
            <a:extLst>
              <a:ext uri="{FF2B5EF4-FFF2-40B4-BE49-F238E27FC236}">
                <a16:creationId xmlns:a16="http://schemas.microsoft.com/office/drawing/2014/main" id="{D72DF7F6-FB57-4D50-972B-50A88E3FD710}"/>
              </a:ext>
            </a:extLst>
          </p:cNvPr>
          <p:cNvSpPr>
            <a:spLocks noGrp="1" noChangeArrowheads="1"/>
          </p:cNvSpPr>
          <p:nvPr>
            <p:ph type="subTitle" idx="1"/>
          </p:nvPr>
        </p:nvSpPr>
        <p:spPr>
          <a:xfrm>
            <a:off x="457200" y="3886200"/>
            <a:ext cx="8382000" cy="1752600"/>
          </a:xfrm>
        </p:spPr>
        <p:txBody>
          <a:bodyPr>
            <a:spAutoFit/>
          </a:bodyPr>
          <a:lstStyle/>
          <a:p>
            <a:pPr>
              <a:lnSpc>
                <a:spcPct val="90000"/>
              </a:lnSpc>
            </a:pPr>
            <a:r>
              <a:rPr lang="en-US" altLang="en-US" sz="5400" b="1" dirty="0"/>
              <a:t>Conviction</a:t>
            </a:r>
          </a:p>
          <a:p>
            <a:pPr>
              <a:lnSpc>
                <a:spcPct val="90000"/>
              </a:lnSpc>
            </a:pPr>
            <a:r>
              <a:rPr lang="en-US" altLang="en-US" sz="5400" b="1" dirty="0"/>
              <a:t>And Conversion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5A0BE88-0CFB-4227-977A-B06202B3F620}"/>
              </a:ext>
            </a:extLst>
          </p:cNvPr>
          <p:cNvSpPr>
            <a:spLocks noGrp="1" noChangeArrowheads="1"/>
          </p:cNvSpPr>
          <p:nvPr>
            <p:ph type="title"/>
          </p:nvPr>
        </p:nvSpPr>
        <p:spPr>
          <a:xfrm>
            <a:off x="457200" y="228600"/>
            <a:ext cx="8229600" cy="769441"/>
          </a:xfrm>
        </p:spPr>
        <p:txBody>
          <a:bodyPr>
            <a:spAutoFit/>
          </a:bodyPr>
          <a:lstStyle/>
          <a:p>
            <a:r>
              <a:rPr lang="en-US" altLang="en-US" dirty="0"/>
              <a:t>Heart Must Be Changed!</a:t>
            </a:r>
          </a:p>
        </p:txBody>
      </p:sp>
      <p:sp>
        <p:nvSpPr>
          <p:cNvPr id="14339" name="Rectangle 3">
            <a:extLst>
              <a:ext uri="{FF2B5EF4-FFF2-40B4-BE49-F238E27FC236}">
                <a16:creationId xmlns:a16="http://schemas.microsoft.com/office/drawing/2014/main" id="{BF8BF345-C0F6-465C-97A7-0094C532A534}"/>
              </a:ext>
            </a:extLst>
          </p:cNvPr>
          <p:cNvSpPr>
            <a:spLocks noGrp="1" noChangeArrowheads="1"/>
          </p:cNvSpPr>
          <p:nvPr>
            <p:ph type="body" idx="1"/>
          </p:nvPr>
        </p:nvSpPr>
        <p:spPr>
          <a:xfrm>
            <a:off x="132762" y="1066800"/>
            <a:ext cx="8915400" cy="5562600"/>
          </a:xfrm>
        </p:spPr>
        <p:txBody>
          <a:bodyPr wrap="square">
            <a:spAutoFit/>
          </a:bodyPr>
          <a:lstStyle/>
          <a:p>
            <a:pPr>
              <a:lnSpc>
                <a:spcPct val="90000"/>
              </a:lnSpc>
            </a:pPr>
            <a:r>
              <a:rPr lang="en-US" altLang="en-US" b="1" dirty="0"/>
              <a:t>Jeremiah 17:9</a:t>
            </a:r>
            <a:r>
              <a:rPr lang="en-US" altLang="en-US" dirty="0"/>
              <a:t>, </a:t>
            </a:r>
            <a:r>
              <a:rPr lang="en-US" altLang="en-US" i="1" dirty="0"/>
              <a:t>“</a:t>
            </a:r>
            <a:r>
              <a:rPr lang="en-US" altLang="en-US" b="1" i="1" dirty="0"/>
              <a:t>The </a:t>
            </a:r>
            <a:r>
              <a:rPr lang="en-US" altLang="en-US" b="1" i="1" u="sng" dirty="0"/>
              <a:t>heart is deceitful</a:t>
            </a:r>
            <a:r>
              <a:rPr lang="en-US" altLang="en-US" b="1" i="1" dirty="0"/>
              <a:t> above all things, and it is exceedingly corrupt: who can know it?</a:t>
            </a:r>
            <a:r>
              <a:rPr lang="en-US" altLang="en-US" i="1" dirty="0"/>
              <a:t>”</a:t>
            </a:r>
          </a:p>
          <a:p>
            <a:pPr>
              <a:lnSpc>
                <a:spcPct val="90000"/>
              </a:lnSpc>
            </a:pPr>
            <a:r>
              <a:rPr lang="en-US" altLang="en-US" b="1" dirty="0"/>
              <a:t>Matthew 15:18-20</a:t>
            </a:r>
            <a:r>
              <a:rPr lang="en-US" altLang="en-US" dirty="0"/>
              <a:t>, </a:t>
            </a:r>
            <a:r>
              <a:rPr lang="en-US" altLang="en-US" i="1" dirty="0"/>
              <a:t>“</a:t>
            </a:r>
            <a:r>
              <a:rPr lang="en-US" altLang="en-US" b="1" i="1" dirty="0"/>
              <a:t>But the things which proceed out of the mouth come forth </a:t>
            </a:r>
            <a:r>
              <a:rPr lang="en-US" altLang="en-US" b="1" i="1" u="sng" dirty="0"/>
              <a:t>out of the heart</a:t>
            </a:r>
            <a:r>
              <a:rPr lang="en-US" altLang="en-US" i="1" dirty="0"/>
              <a:t>;</a:t>
            </a:r>
            <a:r>
              <a:rPr lang="en-US" altLang="en-US" b="1" i="1" dirty="0"/>
              <a:t> and they defile the man</a:t>
            </a:r>
            <a:r>
              <a:rPr lang="en-US" altLang="en-US" i="1" dirty="0"/>
              <a:t>. </a:t>
            </a:r>
            <a:r>
              <a:rPr lang="en-US" altLang="en-US" b="1" i="1" dirty="0"/>
              <a:t>For </a:t>
            </a:r>
            <a:r>
              <a:rPr lang="en-US" altLang="en-US" b="1" i="1" u="sng" dirty="0"/>
              <a:t>out of the heart</a:t>
            </a:r>
            <a:r>
              <a:rPr lang="en-US" altLang="en-US" b="1" i="1" dirty="0"/>
              <a:t> come forth evil thoughts</a:t>
            </a:r>
            <a:r>
              <a:rPr lang="en-US" altLang="en-US" i="1" dirty="0"/>
              <a:t>, </a:t>
            </a:r>
            <a:r>
              <a:rPr lang="en-US" altLang="en-US" b="1" i="1" dirty="0"/>
              <a:t>murders</a:t>
            </a:r>
            <a:r>
              <a:rPr lang="en-US" altLang="en-US" i="1" dirty="0"/>
              <a:t>, </a:t>
            </a:r>
            <a:r>
              <a:rPr lang="en-US" altLang="en-US" b="1" i="1" dirty="0"/>
              <a:t>adulteries</a:t>
            </a:r>
            <a:r>
              <a:rPr lang="en-US" altLang="en-US" i="1" dirty="0"/>
              <a:t>, </a:t>
            </a:r>
            <a:r>
              <a:rPr lang="en-US" altLang="en-US" b="1" i="1" dirty="0"/>
              <a:t>fornications</a:t>
            </a:r>
            <a:r>
              <a:rPr lang="en-US" altLang="en-US" i="1" dirty="0"/>
              <a:t>, </a:t>
            </a:r>
            <a:r>
              <a:rPr lang="en-US" altLang="en-US" b="1" i="1" dirty="0"/>
              <a:t>thefts</a:t>
            </a:r>
            <a:r>
              <a:rPr lang="en-US" altLang="en-US" i="1" dirty="0"/>
              <a:t>, </a:t>
            </a:r>
            <a:r>
              <a:rPr lang="en-US" altLang="en-US" b="1" i="1" dirty="0"/>
              <a:t>false witness</a:t>
            </a:r>
            <a:r>
              <a:rPr lang="en-US" altLang="en-US" i="1" dirty="0"/>
              <a:t>, </a:t>
            </a:r>
            <a:r>
              <a:rPr lang="en-US" altLang="en-US" b="1" i="1" dirty="0"/>
              <a:t>railings</a:t>
            </a:r>
            <a:r>
              <a:rPr lang="en-US" altLang="en-US" i="1" dirty="0"/>
              <a:t>: </a:t>
            </a:r>
            <a:r>
              <a:rPr lang="en-US" altLang="en-US" b="1" i="1" dirty="0"/>
              <a:t>these are the things which defile the man</a:t>
            </a:r>
            <a:r>
              <a:rPr lang="en-US" altLang="en-US" i="1" dirty="0"/>
              <a:t>; </a:t>
            </a:r>
            <a:r>
              <a:rPr lang="en-US" altLang="en-US" b="1" i="1" dirty="0"/>
              <a:t>but to eat with unwashen hands defileth not the man</a:t>
            </a:r>
            <a:r>
              <a:rPr lang="en-US" altLang="en-US" i="1" dirty="0"/>
              <a:t>.”</a:t>
            </a:r>
          </a:p>
          <a:p>
            <a:pPr>
              <a:lnSpc>
                <a:spcPct val="90000"/>
              </a:lnSpc>
            </a:pPr>
            <a:r>
              <a:rPr lang="en-US" altLang="en-US" b="1" dirty="0"/>
              <a:t>Acts 15:9</a:t>
            </a:r>
            <a:r>
              <a:rPr lang="en-US" altLang="en-US" dirty="0"/>
              <a:t>, </a:t>
            </a:r>
            <a:r>
              <a:rPr lang="en-US" altLang="en-US" i="1" dirty="0"/>
              <a:t>“</a:t>
            </a:r>
            <a:r>
              <a:rPr lang="en-US" altLang="en-US" b="1" i="1" dirty="0"/>
              <a:t>and he made no distinction between us and them, </a:t>
            </a:r>
            <a:r>
              <a:rPr lang="en-US" altLang="en-US" b="1" i="1" u="sng" dirty="0"/>
              <a:t>cleansing their hearts</a:t>
            </a:r>
            <a:r>
              <a:rPr lang="en-US" altLang="en-US" b="1" i="1" dirty="0"/>
              <a:t> by faith</a:t>
            </a:r>
            <a:r>
              <a:rPr lang="en-US" altLang="en-US" i="1"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24E6B44-5D12-484E-82DE-BC787BE7FA9F}"/>
              </a:ext>
            </a:extLst>
          </p:cNvPr>
          <p:cNvSpPr>
            <a:spLocks noGrp="1" noChangeArrowheads="1"/>
          </p:cNvSpPr>
          <p:nvPr>
            <p:ph type="title"/>
          </p:nvPr>
        </p:nvSpPr>
        <p:spPr>
          <a:xfrm>
            <a:off x="457200" y="384473"/>
            <a:ext cx="8229600" cy="923330"/>
          </a:xfrm>
        </p:spPr>
        <p:txBody>
          <a:bodyPr>
            <a:spAutoFit/>
          </a:bodyPr>
          <a:lstStyle/>
          <a:p>
            <a:r>
              <a:rPr lang="en-US" altLang="en-US" sz="5400" dirty="0"/>
              <a:t>What Is The Heart?</a:t>
            </a:r>
          </a:p>
        </p:txBody>
      </p:sp>
      <p:sp>
        <p:nvSpPr>
          <p:cNvPr id="16387" name="Rectangle 3">
            <a:extLst>
              <a:ext uri="{FF2B5EF4-FFF2-40B4-BE49-F238E27FC236}">
                <a16:creationId xmlns:a16="http://schemas.microsoft.com/office/drawing/2014/main" id="{16C30940-9ADA-488C-9864-0287DE0A7EAB}"/>
              </a:ext>
            </a:extLst>
          </p:cNvPr>
          <p:cNvSpPr>
            <a:spLocks noGrp="1" noChangeArrowheads="1"/>
          </p:cNvSpPr>
          <p:nvPr>
            <p:ph type="body" idx="1"/>
          </p:nvPr>
        </p:nvSpPr>
        <p:spPr>
          <a:xfrm>
            <a:off x="457200" y="1600200"/>
            <a:ext cx="8229600" cy="3207032"/>
          </a:xfrm>
        </p:spPr>
        <p:txBody>
          <a:bodyPr>
            <a:spAutoFit/>
          </a:bodyPr>
          <a:lstStyle/>
          <a:p>
            <a:r>
              <a:rPr lang="en-US" altLang="en-US" sz="4400" dirty="0"/>
              <a:t>Thinks. Genesis 6:5; Proverbs 23:7</a:t>
            </a:r>
          </a:p>
          <a:p>
            <a:r>
              <a:rPr lang="en-US" altLang="en-US" sz="4400" dirty="0"/>
              <a:t>Reasons. Mark 2:8</a:t>
            </a:r>
          </a:p>
          <a:p>
            <a:r>
              <a:rPr lang="en-US" altLang="en-US" sz="4400" dirty="0"/>
              <a:t>Understands. Matthew 13:15</a:t>
            </a:r>
          </a:p>
          <a:p>
            <a:r>
              <a:rPr lang="en-US" altLang="en-US" sz="4400" dirty="0"/>
              <a:t>Believes. Acts 8:37; Romans 10:10</a:t>
            </a:r>
          </a:p>
        </p:txBody>
      </p:sp>
      <p:sp>
        <p:nvSpPr>
          <p:cNvPr id="16388" name="Text Box 4">
            <a:extLst>
              <a:ext uri="{FF2B5EF4-FFF2-40B4-BE49-F238E27FC236}">
                <a16:creationId xmlns:a16="http://schemas.microsoft.com/office/drawing/2014/main" id="{BBA16A26-89BF-4FD8-82B2-5FC65031E34E}"/>
              </a:ext>
            </a:extLst>
          </p:cNvPr>
          <p:cNvSpPr txBox="1">
            <a:spLocks noChangeArrowheads="1"/>
          </p:cNvSpPr>
          <p:nvPr/>
        </p:nvSpPr>
        <p:spPr bwMode="auto">
          <a:xfrm>
            <a:off x="533400" y="5715000"/>
            <a:ext cx="8229600" cy="10064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dirty="0">
                <a:solidFill>
                  <a:srgbClr val="FF0000"/>
                </a:solidFill>
                <a:effectLst>
                  <a:outerShdw blurRad="38100" dist="38100" dir="2700000" algn="tl">
                    <a:srgbClr val="C0C0C0"/>
                  </a:outerShdw>
                </a:effectLst>
              </a:rPr>
              <a:t>Intellect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9D804E6-E07F-4CD1-9202-78D4BBEDAEF2}"/>
              </a:ext>
            </a:extLst>
          </p:cNvPr>
          <p:cNvSpPr>
            <a:spLocks noGrp="1" noChangeArrowheads="1"/>
          </p:cNvSpPr>
          <p:nvPr>
            <p:ph type="title"/>
          </p:nvPr>
        </p:nvSpPr>
        <p:spPr>
          <a:xfrm>
            <a:off x="457200" y="384473"/>
            <a:ext cx="8229600" cy="923330"/>
          </a:xfrm>
        </p:spPr>
        <p:txBody>
          <a:bodyPr>
            <a:spAutoFit/>
          </a:bodyPr>
          <a:lstStyle/>
          <a:p>
            <a:r>
              <a:rPr lang="en-US" altLang="en-US" sz="5400" dirty="0"/>
              <a:t>What Is The Heart?</a:t>
            </a:r>
          </a:p>
        </p:txBody>
      </p:sp>
      <p:sp>
        <p:nvSpPr>
          <p:cNvPr id="17411" name="Rectangle 3">
            <a:extLst>
              <a:ext uri="{FF2B5EF4-FFF2-40B4-BE49-F238E27FC236}">
                <a16:creationId xmlns:a16="http://schemas.microsoft.com/office/drawing/2014/main" id="{61D574C8-ABCF-4ACA-83B0-6789AF5652FC}"/>
              </a:ext>
            </a:extLst>
          </p:cNvPr>
          <p:cNvSpPr>
            <a:spLocks noGrp="1" noChangeArrowheads="1"/>
          </p:cNvSpPr>
          <p:nvPr>
            <p:ph type="body" idx="1"/>
          </p:nvPr>
        </p:nvSpPr>
        <p:spPr>
          <a:xfrm>
            <a:off x="457200" y="1600200"/>
            <a:ext cx="8229600" cy="2394502"/>
          </a:xfrm>
        </p:spPr>
        <p:txBody>
          <a:bodyPr>
            <a:spAutoFit/>
          </a:bodyPr>
          <a:lstStyle/>
          <a:p>
            <a:r>
              <a:rPr lang="en-US" altLang="en-US" sz="4400" dirty="0"/>
              <a:t>Plans and Intends. Hebrews 4:12</a:t>
            </a:r>
          </a:p>
          <a:p>
            <a:r>
              <a:rPr lang="en-US" altLang="en-US" sz="4400" dirty="0"/>
              <a:t>Purposes. 2 Corinthians 9:7</a:t>
            </a:r>
          </a:p>
          <a:p>
            <a:r>
              <a:rPr lang="en-US" altLang="en-US" sz="4400" dirty="0"/>
              <a:t>Executes obedience. Romans 6:17</a:t>
            </a:r>
          </a:p>
        </p:txBody>
      </p:sp>
      <p:sp>
        <p:nvSpPr>
          <p:cNvPr id="17412" name="Text Box 4">
            <a:extLst>
              <a:ext uri="{FF2B5EF4-FFF2-40B4-BE49-F238E27FC236}">
                <a16:creationId xmlns:a16="http://schemas.microsoft.com/office/drawing/2014/main" id="{37DF187E-4000-4828-9322-01590B558487}"/>
              </a:ext>
            </a:extLst>
          </p:cNvPr>
          <p:cNvSpPr txBox="1">
            <a:spLocks noChangeArrowheads="1"/>
          </p:cNvSpPr>
          <p:nvPr/>
        </p:nvSpPr>
        <p:spPr bwMode="auto">
          <a:xfrm>
            <a:off x="533400" y="5715000"/>
            <a:ext cx="8229600" cy="10064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dirty="0">
                <a:solidFill>
                  <a:srgbClr val="FF0000"/>
                </a:solidFill>
                <a:effectLst>
                  <a:outerShdw blurRad="38100" dist="38100" dir="2700000" algn="tl">
                    <a:srgbClr val="C0C0C0"/>
                  </a:outerShdw>
                </a:effectLst>
              </a:rPr>
              <a:t>Will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B1BF9EA-A0B4-4357-A27F-A92EED7CCD07}"/>
              </a:ext>
            </a:extLst>
          </p:cNvPr>
          <p:cNvSpPr>
            <a:spLocks noGrp="1" noChangeArrowheads="1"/>
          </p:cNvSpPr>
          <p:nvPr>
            <p:ph type="title"/>
          </p:nvPr>
        </p:nvSpPr>
        <p:spPr>
          <a:xfrm>
            <a:off x="457200" y="384473"/>
            <a:ext cx="8229600" cy="923330"/>
          </a:xfrm>
        </p:spPr>
        <p:txBody>
          <a:bodyPr>
            <a:spAutoFit/>
          </a:bodyPr>
          <a:lstStyle/>
          <a:p>
            <a:r>
              <a:rPr lang="en-US" altLang="en-US" sz="5400" dirty="0"/>
              <a:t>What Is The Heart?</a:t>
            </a:r>
          </a:p>
        </p:txBody>
      </p:sp>
      <p:sp>
        <p:nvSpPr>
          <p:cNvPr id="18435" name="Rectangle 3">
            <a:extLst>
              <a:ext uri="{FF2B5EF4-FFF2-40B4-BE49-F238E27FC236}">
                <a16:creationId xmlns:a16="http://schemas.microsoft.com/office/drawing/2014/main" id="{56DD6EFC-CE8E-47E5-9A97-7BC7DA14319D}"/>
              </a:ext>
            </a:extLst>
          </p:cNvPr>
          <p:cNvSpPr>
            <a:spLocks noGrp="1" noChangeArrowheads="1"/>
          </p:cNvSpPr>
          <p:nvPr>
            <p:ph type="body" idx="1"/>
          </p:nvPr>
        </p:nvSpPr>
        <p:spPr>
          <a:xfrm>
            <a:off x="457200" y="1600200"/>
            <a:ext cx="8229600" cy="3207032"/>
          </a:xfrm>
        </p:spPr>
        <p:txBody>
          <a:bodyPr>
            <a:spAutoFit/>
          </a:bodyPr>
          <a:lstStyle/>
          <a:p>
            <a:r>
              <a:rPr lang="en-US" altLang="en-US" sz="4400" dirty="0"/>
              <a:t>Desires. Romans 10:1</a:t>
            </a:r>
          </a:p>
          <a:p>
            <a:r>
              <a:rPr lang="en-US" altLang="en-US" sz="4400" dirty="0"/>
              <a:t>Loves. Matthew 22:37</a:t>
            </a:r>
          </a:p>
          <a:p>
            <a:r>
              <a:rPr lang="en-US" altLang="en-US" sz="4400" dirty="0"/>
              <a:t>Despises. 2 Samuel 6:16</a:t>
            </a:r>
          </a:p>
          <a:p>
            <a:r>
              <a:rPr lang="en-US" altLang="en-US" sz="4400" dirty="0"/>
              <a:t>Trusts. Proverbs 3:5</a:t>
            </a:r>
          </a:p>
        </p:txBody>
      </p:sp>
      <p:sp>
        <p:nvSpPr>
          <p:cNvPr id="18436" name="Text Box 4">
            <a:extLst>
              <a:ext uri="{FF2B5EF4-FFF2-40B4-BE49-F238E27FC236}">
                <a16:creationId xmlns:a16="http://schemas.microsoft.com/office/drawing/2014/main" id="{87BBC233-F523-4B07-85D5-9389C0DE4203}"/>
              </a:ext>
            </a:extLst>
          </p:cNvPr>
          <p:cNvSpPr txBox="1">
            <a:spLocks noChangeArrowheads="1"/>
          </p:cNvSpPr>
          <p:nvPr/>
        </p:nvSpPr>
        <p:spPr bwMode="auto">
          <a:xfrm>
            <a:off x="533400" y="5715000"/>
            <a:ext cx="8229600" cy="10064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dirty="0">
                <a:solidFill>
                  <a:srgbClr val="FF0000"/>
                </a:solidFill>
                <a:effectLst>
                  <a:outerShdw blurRad="38100" dist="38100" dir="2700000" algn="tl">
                    <a:srgbClr val="C0C0C0"/>
                  </a:outerShdw>
                </a:effectLst>
              </a:rPr>
              <a:t>Emotions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9445C7-5647-4ECE-8165-1CEF8192DBA4}"/>
              </a:ext>
            </a:extLst>
          </p:cNvPr>
          <p:cNvSpPr>
            <a:spLocks noGrp="1" noChangeArrowheads="1"/>
          </p:cNvSpPr>
          <p:nvPr>
            <p:ph type="title"/>
          </p:nvPr>
        </p:nvSpPr>
        <p:spPr>
          <a:xfrm>
            <a:off x="457200" y="384473"/>
            <a:ext cx="8229600" cy="923330"/>
          </a:xfrm>
        </p:spPr>
        <p:txBody>
          <a:bodyPr>
            <a:spAutoFit/>
          </a:bodyPr>
          <a:lstStyle/>
          <a:p>
            <a:r>
              <a:rPr lang="en-US" altLang="en-US" sz="5400" dirty="0"/>
              <a:t>What Is The Heart?</a:t>
            </a:r>
          </a:p>
        </p:txBody>
      </p:sp>
      <p:sp>
        <p:nvSpPr>
          <p:cNvPr id="19459" name="Rectangle 3">
            <a:extLst>
              <a:ext uri="{FF2B5EF4-FFF2-40B4-BE49-F238E27FC236}">
                <a16:creationId xmlns:a16="http://schemas.microsoft.com/office/drawing/2014/main" id="{08F60D06-715B-4982-A569-3878363FC05F}"/>
              </a:ext>
            </a:extLst>
          </p:cNvPr>
          <p:cNvSpPr>
            <a:spLocks noGrp="1" noChangeArrowheads="1"/>
          </p:cNvSpPr>
          <p:nvPr>
            <p:ph type="body" idx="1"/>
          </p:nvPr>
        </p:nvSpPr>
        <p:spPr>
          <a:xfrm>
            <a:off x="457200" y="1600200"/>
            <a:ext cx="8305800" cy="2394502"/>
          </a:xfrm>
        </p:spPr>
        <p:txBody>
          <a:bodyPr>
            <a:spAutoFit/>
          </a:bodyPr>
          <a:lstStyle/>
          <a:p>
            <a:pPr>
              <a:buFontTx/>
              <a:buNone/>
            </a:pPr>
            <a:r>
              <a:rPr lang="en-US" altLang="en-US" sz="4400" dirty="0"/>
              <a:t>Pricked. Acts 2:37</a:t>
            </a:r>
          </a:p>
          <a:p>
            <a:pPr>
              <a:buFontTx/>
              <a:buNone/>
            </a:pPr>
            <a:r>
              <a:rPr lang="en-US" altLang="en-US" sz="4400" dirty="0"/>
              <a:t>Cut. Acts 5:33; 7:54</a:t>
            </a:r>
          </a:p>
          <a:p>
            <a:pPr>
              <a:buFontTx/>
              <a:buNone/>
            </a:pPr>
            <a:r>
              <a:rPr lang="en-US" altLang="en-US" sz="4400" dirty="0"/>
              <a:t>Condemn or approve. 1 John 3:19-21</a:t>
            </a:r>
          </a:p>
        </p:txBody>
      </p:sp>
      <p:sp>
        <p:nvSpPr>
          <p:cNvPr id="19460" name="Text Box 4">
            <a:extLst>
              <a:ext uri="{FF2B5EF4-FFF2-40B4-BE49-F238E27FC236}">
                <a16:creationId xmlns:a16="http://schemas.microsoft.com/office/drawing/2014/main" id="{3AB33708-5D38-4B6B-B1E8-85D214F8E21E}"/>
              </a:ext>
            </a:extLst>
          </p:cNvPr>
          <p:cNvSpPr txBox="1">
            <a:spLocks noChangeArrowheads="1"/>
          </p:cNvSpPr>
          <p:nvPr/>
        </p:nvSpPr>
        <p:spPr bwMode="auto">
          <a:xfrm>
            <a:off x="533400" y="5715000"/>
            <a:ext cx="8229600" cy="10064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6000" b="1" dirty="0">
                <a:solidFill>
                  <a:srgbClr val="FF0000"/>
                </a:solidFill>
                <a:effectLst>
                  <a:outerShdw blurRad="38100" dist="38100" dir="2700000" algn="tl">
                    <a:srgbClr val="C0C0C0"/>
                  </a:outerShdw>
                </a:effectLst>
              </a:rPr>
              <a:t>Conscience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A257B017-1EF5-492E-95EB-F471558B3A60}"/>
              </a:ext>
            </a:extLst>
          </p:cNvPr>
          <p:cNvSpPr>
            <a:spLocks noGrp="1" noChangeArrowheads="1"/>
          </p:cNvSpPr>
          <p:nvPr>
            <p:ph type="body" idx="1"/>
          </p:nvPr>
        </p:nvSpPr>
        <p:spPr>
          <a:xfrm>
            <a:off x="228600" y="381000"/>
            <a:ext cx="8686800" cy="5853910"/>
          </a:xfrm>
        </p:spPr>
        <p:txBody>
          <a:bodyPr>
            <a:spAutoFit/>
          </a:bodyPr>
          <a:lstStyle/>
          <a:p>
            <a:pPr>
              <a:buFont typeface="Wingdings" panose="05000000000000000000" pitchFamily="2" charset="2"/>
              <a:buChar char="Ø"/>
            </a:pPr>
            <a:r>
              <a:rPr lang="en-US" altLang="en-US" sz="3600" dirty="0"/>
              <a:t>Corruption begins in the heart.</a:t>
            </a:r>
            <a:br>
              <a:rPr lang="en-US" altLang="en-US" sz="3600" dirty="0"/>
            </a:br>
            <a:r>
              <a:rPr lang="en-US" altLang="en-US" sz="3600" dirty="0">
                <a:solidFill>
                  <a:schemeClr val="folHlink"/>
                </a:solidFill>
              </a:rPr>
              <a:t>(Matthew 15:18f)</a:t>
            </a:r>
          </a:p>
          <a:p>
            <a:pPr>
              <a:buFont typeface="Wingdings" panose="05000000000000000000" pitchFamily="2" charset="2"/>
              <a:buChar char="Ø"/>
            </a:pPr>
            <a:r>
              <a:rPr lang="en-US" altLang="en-US" sz="3600" dirty="0"/>
              <a:t>Salvation must therefore begin in the heart. </a:t>
            </a:r>
            <a:r>
              <a:rPr lang="en-US" altLang="en-US" sz="3600" dirty="0">
                <a:solidFill>
                  <a:schemeClr val="folHlink"/>
                </a:solidFill>
              </a:rPr>
              <a:t>(Romans 10:10)</a:t>
            </a:r>
          </a:p>
          <a:p>
            <a:pPr marL="0" indent="0">
              <a:buNone/>
            </a:pPr>
            <a:endParaRPr lang="en-US" altLang="en-US" sz="3600" dirty="0">
              <a:solidFill>
                <a:schemeClr val="folHlink"/>
              </a:solidFill>
            </a:endParaRPr>
          </a:p>
          <a:p>
            <a:pPr lvl="3">
              <a:buFont typeface="Wingdings" panose="05000000000000000000" pitchFamily="2" charset="2"/>
              <a:buChar char="Ø"/>
            </a:pPr>
            <a:r>
              <a:rPr lang="en-US" altLang="en-US" sz="5400" b="1" dirty="0"/>
              <a:t>But …</a:t>
            </a:r>
          </a:p>
          <a:p>
            <a:pPr>
              <a:buFont typeface="Wingdings" panose="05000000000000000000" pitchFamily="2" charset="2"/>
              <a:buChar char="Ø"/>
            </a:pPr>
            <a:r>
              <a:rPr lang="en-US" altLang="en-US" sz="3600" dirty="0"/>
              <a:t>Is this accomplished directly by the Holy Spirit operating on the heart of man or through some medium?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A84A1BC-469C-40D6-AFCA-9984608394EB}"/>
              </a:ext>
            </a:extLst>
          </p:cNvPr>
          <p:cNvSpPr>
            <a:spLocks noGrp="1" noChangeArrowheads="1"/>
          </p:cNvSpPr>
          <p:nvPr>
            <p:ph type="title"/>
          </p:nvPr>
        </p:nvSpPr>
        <p:spPr>
          <a:xfrm>
            <a:off x="95054" y="228600"/>
            <a:ext cx="8991600" cy="1292662"/>
          </a:xfrm>
        </p:spPr>
        <p:txBody>
          <a:bodyPr>
            <a:spAutoFit/>
          </a:bodyPr>
          <a:lstStyle/>
          <a:p>
            <a:r>
              <a:rPr lang="en-US" altLang="en-US" sz="3900" dirty="0"/>
              <a:t>The Holy Spirit Operates Through Divine Truth To Change The Heart Of Man</a:t>
            </a:r>
          </a:p>
        </p:txBody>
      </p:sp>
      <p:sp>
        <p:nvSpPr>
          <p:cNvPr id="21507" name="Rectangle 3">
            <a:extLst>
              <a:ext uri="{FF2B5EF4-FFF2-40B4-BE49-F238E27FC236}">
                <a16:creationId xmlns:a16="http://schemas.microsoft.com/office/drawing/2014/main" id="{E0AF8EA0-6854-4B15-A421-0AF1D8D4CDB0}"/>
              </a:ext>
            </a:extLst>
          </p:cNvPr>
          <p:cNvSpPr>
            <a:spLocks noGrp="1" noChangeArrowheads="1"/>
          </p:cNvSpPr>
          <p:nvPr>
            <p:ph type="body" idx="1"/>
          </p:nvPr>
        </p:nvSpPr>
        <p:spPr>
          <a:xfrm>
            <a:off x="132762" y="1676400"/>
            <a:ext cx="8915400" cy="5029262"/>
          </a:xfrm>
        </p:spPr>
        <p:txBody>
          <a:bodyPr wrap="square">
            <a:spAutoFit/>
          </a:bodyPr>
          <a:lstStyle/>
          <a:p>
            <a:pPr marL="0" indent="0">
              <a:lnSpc>
                <a:spcPct val="80000"/>
              </a:lnSpc>
              <a:buNone/>
            </a:pPr>
            <a:r>
              <a:rPr lang="en-US" altLang="en-US" sz="2800" b="1" dirty="0">
                <a:solidFill>
                  <a:srgbClr val="FFFF00"/>
                </a:solidFill>
              </a:rPr>
              <a:t>Old Testament Period</a:t>
            </a:r>
          </a:p>
          <a:p>
            <a:pPr>
              <a:lnSpc>
                <a:spcPct val="80000"/>
              </a:lnSpc>
            </a:pPr>
            <a:r>
              <a:rPr lang="en-US" altLang="en-US" sz="2400" b="1" dirty="0">
                <a:effectLst/>
              </a:rPr>
              <a:t>2 Samuel 23:2</a:t>
            </a:r>
            <a:r>
              <a:rPr lang="en-US" altLang="en-US" sz="2400" dirty="0">
                <a:effectLst/>
              </a:rPr>
              <a:t>, </a:t>
            </a:r>
            <a:r>
              <a:rPr lang="en-US" altLang="en-US" sz="2400" i="1" dirty="0">
                <a:effectLst/>
              </a:rPr>
              <a:t>“</a:t>
            </a:r>
            <a:r>
              <a:rPr lang="en-US" altLang="en-US" sz="2400" b="1" i="1" dirty="0">
                <a:effectLst/>
              </a:rPr>
              <a:t>The Spirit of the Lord spake by me, and his word was in my tongue</a:t>
            </a:r>
            <a:r>
              <a:rPr lang="en-US" altLang="en-US" sz="2400" i="1" dirty="0">
                <a:effectLst/>
              </a:rPr>
              <a:t>.”</a:t>
            </a:r>
            <a:endParaRPr lang="en-US" altLang="en-US" sz="2400" dirty="0">
              <a:effectLst/>
            </a:endParaRPr>
          </a:p>
          <a:p>
            <a:pPr>
              <a:lnSpc>
                <a:spcPct val="80000"/>
              </a:lnSpc>
            </a:pPr>
            <a:r>
              <a:rPr lang="en-US" altLang="en-US" sz="2400" b="1" dirty="0">
                <a:effectLst/>
              </a:rPr>
              <a:t>The Hebrew writer ascribes the words of David (Psalms 95:7-10) to the Holy Spirit – Hebrews 3:7-11</a:t>
            </a:r>
            <a:r>
              <a:rPr lang="en-US" altLang="en-US" sz="2400" dirty="0">
                <a:effectLst/>
              </a:rPr>
              <a:t>.</a:t>
            </a:r>
          </a:p>
          <a:p>
            <a:pPr>
              <a:lnSpc>
                <a:spcPct val="80000"/>
              </a:lnSpc>
            </a:pPr>
            <a:r>
              <a:rPr lang="en-US" altLang="en-US" sz="2400" b="1" dirty="0">
                <a:effectLst/>
              </a:rPr>
              <a:t>Peter said the words of David were by the Holy Spirit – Acts 1:16,</a:t>
            </a:r>
            <a:r>
              <a:rPr lang="en-US" altLang="en-US" sz="2400" dirty="0">
                <a:effectLst/>
              </a:rPr>
              <a:t> </a:t>
            </a:r>
            <a:r>
              <a:rPr lang="en-US" altLang="en-US" sz="2400" i="1" dirty="0">
                <a:effectLst/>
              </a:rPr>
              <a:t>“</a:t>
            </a:r>
            <a:r>
              <a:rPr lang="en-US" altLang="en-US" sz="2400" b="1" i="1" dirty="0">
                <a:effectLst/>
              </a:rPr>
              <a:t>Brethren, it was needful that the scriptures should be fulfilled which the Holy Spirit spake before by the mouth of David concerning Judas, who was guide to them that took Jesus</a:t>
            </a:r>
            <a:r>
              <a:rPr lang="en-US" altLang="en-US" sz="2400" i="1" dirty="0">
                <a:effectLst/>
              </a:rPr>
              <a:t>.”</a:t>
            </a:r>
          </a:p>
          <a:p>
            <a:pPr>
              <a:lnSpc>
                <a:spcPct val="80000"/>
              </a:lnSpc>
            </a:pPr>
            <a:r>
              <a:rPr lang="en-US" altLang="en-US" sz="2400" b="1" dirty="0">
                <a:effectLst/>
              </a:rPr>
              <a:t>Nehemiah 9:30</a:t>
            </a:r>
            <a:r>
              <a:rPr lang="en-US" altLang="en-US" sz="2400" dirty="0">
                <a:effectLst/>
              </a:rPr>
              <a:t>, </a:t>
            </a:r>
            <a:r>
              <a:rPr lang="en-US" altLang="en-US" sz="2400" i="1" dirty="0">
                <a:effectLst/>
              </a:rPr>
              <a:t>“</a:t>
            </a:r>
            <a:r>
              <a:rPr lang="en-US" altLang="en-US" sz="2400" b="1" i="1" dirty="0">
                <a:effectLst/>
              </a:rPr>
              <a:t>Yet many years didst thou forebear them and testifiedst against them by thy Spirit in thy prophets</a:t>
            </a:r>
            <a:r>
              <a:rPr lang="en-US" altLang="en-US" sz="2400" i="1" dirty="0">
                <a:effectLst/>
              </a:rPr>
              <a:t>.”</a:t>
            </a:r>
          </a:p>
          <a:p>
            <a:pPr>
              <a:lnSpc>
                <a:spcPct val="80000"/>
              </a:lnSpc>
            </a:pPr>
            <a:r>
              <a:rPr lang="en-US" altLang="en-US" sz="2400" b="1" dirty="0">
                <a:effectLst/>
              </a:rPr>
              <a:t>1 Peter 1:9-11 –</a:t>
            </a:r>
            <a:r>
              <a:rPr lang="en-US" altLang="en-US" sz="2400" dirty="0">
                <a:effectLst/>
              </a:rPr>
              <a:t> </a:t>
            </a:r>
            <a:r>
              <a:rPr lang="en-US" altLang="en-US" sz="2400" b="1" dirty="0">
                <a:effectLst/>
              </a:rPr>
              <a:t>Peter testifies concerning the prophets.</a:t>
            </a:r>
          </a:p>
          <a:p>
            <a:pPr>
              <a:lnSpc>
                <a:spcPct val="80000"/>
              </a:lnSpc>
            </a:pPr>
            <a:r>
              <a:rPr lang="en-US" altLang="en-US" sz="2400" b="1" dirty="0">
                <a:effectLst/>
              </a:rPr>
              <a:t>2 Peter 1:21</a:t>
            </a:r>
            <a:r>
              <a:rPr lang="en-US" altLang="en-US" sz="2400" dirty="0">
                <a:effectLst/>
              </a:rPr>
              <a:t>, </a:t>
            </a:r>
            <a:r>
              <a:rPr lang="en-US" altLang="en-US" sz="2400" i="1" dirty="0">
                <a:effectLst/>
              </a:rPr>
              <a:t>“</a:t>
            </a:r>
            <a:r>
              <a:rPr lang="en-US" altLang="en-US" sz="2400" b="1" i="1" dirty="0">
                <a:effectLst/>
              </a:rPr>
              <a:t>For prophecy came not in old time by the will of man; but holy men of God spake as they were moved by the Holy Ghost</a:t>
            </a:r>
            <a:r>
              <a:rPr lang="en-US" altLang="en-US" sz="2400" i="1" dirty="0">
                <a:effectLst/>
              </a:rPr>
              <a:t>.” (KJV)</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CDD0E01-FBD6-4041-B615-E24D9663BFCE}"/>
              </a:ext>
            </a:extLst>
          </p:cNvPr>
          <p:cNvSpPr>
            <a:spLocks noGrp="1" noChangeArrowheads="1"/>
          </p:cNvSpPr>
          <p:nvPr>
            <p:ph type="title"/>
          </p:nvPr>
        </p:nvSpPr>
        <p:spPr>
          <a:xfrm>
            <a:off x="95054" y="228600"/>
            <a:ext cx="8991600" cy="1292662"/>
          </a:xfrm>
        </p:spPr>
        <p:txBody>
          <a:bodyPr>
            <a:spAutoFit/>
          </a:bodyPr>
          <a:lstStyle/>
          <a:p>
            <a:r>
              <a:rPr lang="en-US" altLang="en-US" sz="3900" dirty="0"/>
              <a:t>The Holy Spirit Operates Through Divine Truth To Change The Heart Of Man </a:t>
            </a:r>
          </a:p>
        </p:txBody>
      </p:sp>
      <p:sp>
        <p:nvSpPr>
          <p:cNvPr id="22531" name="Rectangle 3">
            <a:extLst>
              <a:ext uri="{FF2B5EF4-FFF2-40B4-BE49-F238E27FC236}">
                <a16:creationId xmlns:a16="http://schemas.microsoft.com/office/drawing/2014/main" id="{DB865824-D19F-498E-A955-6935A6E3E3A7}"/>
              </a:ext>
            </a:extLst>
          </p:cNvPr>
          <p:cNvSpPr>
            <a:spLocks noGrp="1" noChangeArrowheads="1"/>
          </p:cNvSpPr>
          <p:nvPr>
            <p:ph type="body" idx="1"/>
          </p:nvPr>
        </p:nvSpPr>
        <p:spPr>
          <a:xfrm>
            <a:off x="152400" y="1905000"/>
            <a:ext cx="8839200" cy="4425827"/>
          </a:xfrm>
        </p:spPr>
        <p:txBody>
          <a:bodyPr>
            <a:spAutoFit/>
          </a:bodyPr>
          <a:lstStyle/>
          <a:p>
            <a:pPr marL="0" indent="0">
              <a:buNone/>
            </a:pPr>
            <a:r>
              <a:rPr lang="en-US" altLang="en-US" b="1" dirty="0">
                <a:solidFill>
                  <a:srgbClr val="FFFF00"/>
                </a:solidFill>
              </a:rPr>
              <a:t>New Testament Period</a:t>
            </a:r>
          </a:p>
          <a:p>
            <a:r>
              <a:rPr lang="en-US" altLang="en-US" dirty="0">
                <a:effectLst/>
              </a:rPr>
              <a:t>Ephesians 3:1-5</a:t>
            </a:r>
          </a:p>
          <a:p>
            <a:r>
              <a:rPr lang="en-US" altLang="en-US" b="1" dirty="0">
                <a:effectLst/>
              </a:rPr>
              <a:t>Revelation 3:6</a:t>
            </a:r>
            <a:r>
              <a:rPr lang="en-US" altLang="en-US" dirty="0">
                <a:effectLst/>
              </a:rPr>
              <a:t>, </a:t>
            </a:r>
            <a:r>
              <a:rPr lang="en-US" altLang="en-US" i="1" dirty="0">
                <a:effectLst/>
              </a:rPr>
              <a:t>“</a:t>
            </a:r>
            <a:r>
              <a:rPr lang="en-US" altLang="en-US" b="1" i="1" dirty="0">
                <a:effectLst/>
              </a:rPr>
              <a:t>He that hath an ear let him hear what the Spirit saith to the churches</a:t>
            </a:r>
            <a:r>
              <a:rPr lang="en-US" altLang="en-US" i="1" dirty="0">
                <a:effectLst/>
              </a:rPr>
              <a:t>.”</a:t>
            </a:r>
            <a:endParaRPr lang="en-US" altLang="en-US" dirty="0">
              <a:effectLst/>
            </a:endParaRPr>
          </a:p>
          <a:p>
            <a:r>
              <a:rPr lang="en-US" altLang="en-US" b="1" dirty="0">
                <a:effectLst/>
              </a:rPr>
              <a:t>1 Peter 1:12 – Peter said that he and others</a:t>
            </a:r>
            <a:r>
              <a:rPr lang="en-US" altLang="en-US" i="1" dirty="0">
                <a:effectLst/>
              </a:rPr>
              <a:t> “</a:t>
            </a:r>
            <a:r>
              <a:rPr lang="en-US" altLang="en-US" b="1" i="1" dirty="0">
                <a:effectLst/>
              </a:rPr>
              <a:t>preached the gospel unto you by the Holy Spirit sent forth from heaven</a:t>
            </a:r>
            <a:r>
              <a:rPr lang="en-US" altLang="en-US" i="1" dirty="0">
                <a:effectLst/>
              </a:rPr>
              <a:t>.”</a:t>
            </a:r>
          </a:p>
          <a:p>
            <a:r>
              <a:rPr lang="en-US" altLang="en-US" dirty="0">
                <a:effectLst/>
              </a:rPr>
              <a:t>Romans 1:16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6A07C7D-1BFE-46A0-B643-103EF14D8CAA}"/>
              </a:ext>
            </a:extLst>
          </p:cNvPr>
          <p:cNvSpPr>
            <a:spLocks noGrp="1" noChangeArrowheads="1"/>
          </p:cNvSpPr>
          <p:nvPr>
            <p:ph type="title"/>
          </p:nvPr>
        </p:nvSpPr>
        <p:spPr>
          <a:xfrm>
            <a:off x="228600" y="1589157"/>
            <a:ext cx="8686800" cy="707886"/>
          </a:xfrm>
        </p:spPr>
        <p:txBody>
          <a:bodyPr>
            <a:spAutoFit/>
          </a:bodyPr>
          <a:lstStyle/>
          <a:p>
            <a:r>
              <a:rPr lang="en-US" altLang="en-US" sz="4000" dirty="0"/>
              <a:t>The Heart Is Changed By The Gospel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A2B1958-8E9D-4FCB-AB33-067392F2482F}"/>
              </a:ext>
            </a:extLst>
          </p:cNvPr>
          <p:cNvSpPr>
            <a:spLocks noGrp="1" noChangeArrowheads="1"/>
          </p:cNvSpPr>
          <p:nvPr>
            <p:ph type="title"/>
          </p:nvPr>
        </p:nvSpPr>
        <p:spPr>
          <a:xfrm>
            <a:off x="457200" y="384473"/>
            <a:ext cx="8229600" cy="923330"/>
          </a:xfrm>
        </p:spPr>
        <p:txBody>
          <a:bodyPr>
            <a:spAutoFit/>
          </a:bodyPr>
          <a:lstStyle/>
          <a:p>
            <a:r>
              <a:rPr lang="en-US" altLang="en-US" sz="5400" dirty="0"/>
              <a:t>What Is The Gospel?</a:t>
            </a:r>
          </a:p>
        </p:txBody>
      </p:sp>
      <p:sp>
        <p:nvSpPr>
          <p:cNvPr id="24579" name="Rectangle 3">
            <a:extLst>
              <a:ext uri="{FF2B5EF4-FFF2-40B4-BE49-F238E27FC236}">
                <a16:creationId xmlns:a16="http://schemas.microsoft.com/office/drawing/2014/main" id="{94BF2945-3C1E-471A-A6B2-3976BD139E21}"/>
              </a:ext>
            </a:extLst>
          </p:cNvPr>
          <p:cNvSpPr>
            <a:spLocks noGrp="1" noChangeArrowheads="1"/>
          </p:cNvSpPr>
          <p:nvPr>
            <p:ph type="body" idx="1"/>
          </p:nvPr>
        </p:nvSpPr>
        <p:spPr>
          <a:xfrm>
            <a:off x="457200" y="1600200"/>
            <a:ext cx="8382000" cy="2554545"/>
          </a:xfrm>
        </p:spPr>
        <p:txBody>
          <a:bodyPr>
            <a:spAutoFit/>
          </a:bodyPr>
          <a:lstStyle/>
          <a:p>
            <a:r>
              <a:rPr lang="en-US" altLang="en-US" sz="4000" b="1" dirty="0">
                <a:solidFill>
                  <a:srgbClr val="FFFF00"/>
                </a:solidFill>
              </a:rPr>
              <a:t>FACTS to be believed.</a:t>
            </a:r>
            <a:br>
              <a:rPr lang="en-US" altLang="en-US" sz="4000" b="1" dirty="0">
                <a:solidFill>
                  <a:srgbClr val="FFFF00"/>
                </a:solidFill>
              </a:rPr>
            </a:br>
            <a:r>
              <a:rPr lang="en-US" altLang="en-US" sz="4000" dirty="0"/>
              <a:t>cf. Mark 1:14-15; Romans 1:16-17;</a:t>
            </a:r>
            <a:br>
              <a:rPr lang="en-US" altLang="en-US" sz="4000" dirty="0"/>
            </a:br>
            <a:r>
              <a:rPr lang="en-US" altLang="en-US" sz="4000" dirty="0"/>
              <a:t>John 20:30-31; Romans 3:23ff;</a:t>
            </a:r>
            <a:br>
              <a:rPr lang="en-US" altLang="en-US" sz="4000" dirty="0"/>
            </a:br>
            <a:r>
              <a:rPr lang="en-US" altLang="en-US" sz="4000" dirty="0"/>
              <a:t>Titus 1:2-3; Acts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p:cTn id="7" dur="500" fill="hold"/>
                                        <p:tgtEl>
                                          <p:spTgt spid="2457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457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01AC6E3-30EC-4F38-ADC2-9188A05B3BA1}"/>
              </a:ext>
            </a:extLst>
          </p:cNvPr>
          <p:cNvSpPr>
            <a:spLocks noGrp="1" noChangeArrowheads="1"/>
          </p:cNvSpPr>
          <p:nvPr>
            <p:ph type="title"/>
          </p:nvPr>
        </p:nvSpPr>
        <p:spPr>
          <a:xfrm>
            <a:off x="542827" y="9427"/>
            <a:ext cx="8077200" cy="1938992"/>
          </a:xfrm>
          <a:solidFill>
            <a:schemeClr val="bg1">
              <a:alpha val="0"/>
            </a:schemeClr>
          </a:solidFill>
          <a:ln>
            <a:solidFill>
              <a:schemeClr val="accent1">
                <a:alpha val="0"/>
              </a:schemeClr>
            </a:solidFill>
          </a:ln>
        </p:spPr>
        <p:txBody>
          <a:bodyPr wrap="square">
            <a:spAutoFit/>
          </a:bodyPr>
          <a:lstStyle/>
          <a:p>
            <a:r>
              <a:rPr lang="en-US" altLang="en-US" sz="4000" dirty="0"/>
              <a:t>The personalities constituting the plurality of the Godhead are</a:t>
            </a:r>
            <a:r>
              <a:rPr lang="en-US" altLang="en-US" sz="4000" b="0" dirty="0"/>
              <a:t> “</a:t>
            </a:r>
            <a:r>
              <a:rPr lang="en-US" altLang="en-US" sz="4000" dirty="0"/>
              <a:t>the Father, the Son, and the Holy Spirit</a:t>
            </a:r>
            <a:r>
              <a:rPr lang="en-US" altLang="en-US" sz="4000" b="0" dirty="0"/>
              <a:t>”</a:t>
            </a:r>
          </a:p>
        </p:txBody>
      </p:sp>
      <p:sp>
        <p:nvSpPr>
          <p:cNvPr id="7171" name="Rectangle 3">
            <a:extLst>
              <a:ext uri="{FF2B5EF4-FFF2-40B4-BE49-F238E27FC236}">
                <a16:creationId xmlns:a16="http://schemas.microsoft.com/office/drawing/2014/main" id="{76B5B363-4E3B-4083-86DA-468D291FA5C2}"/>
              </a:ext>
            </a:extLst>
          </p:cNvPr>
          <p:cNvSpPr>
            <a:spLocks noGrp="1" noChangeArrowheads="1"/>
          </p:cNvSpPr>
          <p:nvPr>
            <p:ph type="body" idx="1"/>
          </p:nvPr>
        </p:nvSpPr>
        <p:spPr>
          <a:xfrm>
            <a:off x="542827" y="1837443"/>
            <a:ext cx="8077200" cy="5016758"/>
          </a:xfrm>
        </p:spPr>
        <p:txBody>
          <a:bodyPr wrap="square">
            <a:spAutoFit/>
          </a:bodyPr>
          <a:lstStyle/>
          <a:p>
            <a:pPr>
              <a:spcBef>
                <a:spcPts val="0"/>
              </a:spcBef>
            </a:pPr>
            <a:r>
              <a:rPr lang="en-US" altLang="en-US" dirty="0">
                <a:effectLst/>
              </a:rPr>
              <a:t>The three were present in the beginning.</a:t>
            </a:r>
            <a:br>
              <a:rPr lang="en-US" altLang="en-US" dirty="0">
                <a:effectLst/>
              </a:rPr>
            </a:br>
            <a:r>
              <a:rPr lang="en-US" altLang="en-US" dirty="0">
                <a:solidFill>
                  <a:schemeClr val="folHlink"/>
                </a:solidFill>
                <a:effectLst/>
              </a:rPr>
              <a:t>Genesis 1:1-2; cf. John 1:1-2</a:t>
            </a:r>
          </a:p>
          <a:p>
            <a:pPr>
              <a:spcBef>
                <a:spcPts val="0"/>
              </a:spcBef>
            </a:pPr>
            <a:r>
              <a:rPr lang="en-US" altLang="en-US" dirty="0">
                <a:effectLst/>
              </a:rPr>
              <a:t>The three were present at the baptism of Jesus. </a:t>
            </a:r>
            <a:r>
              <a:rPr lang="en-US" altLang="en-US" dirty="0">
                <a:solidFill>
                  <a:schemeClr val="folHlink"/>
                </a:solidFill>
                <a:effectLst/>
              </a:rPr>
              <a:t>Matthew 3:16-17</a:t>
            </a:r>
          </a:p>
          <a:p>
            <a:pPr>
              <a:spcBef>
                <a:spcPts val="0"/>
              </a:spcBef>
            </a:pPr>
            <a:r>
              <a:rPr lang="en-US" altLang="en-US" dirty="0">
                <a:effectLst/>
              </a:rPr>
              <a:t>Baptism administered in the name of the three. </a:t>
            </a:r>
            <a:r>
              <a:rPr lang="en-US" altLang="en-US" dirty="0">
                <a:solidFill>
                  <a:schemeClr val="folHlink"/>
                </a:solidFill>
                <a:effectLst/>
              </a:rPr>
              <a:t>Matthew 28:18-20</a:t>
            </a:r>
          </a:p>
          <a:p>
            <a:pPr>
              <a:spcBef>
                <a:spcPts val="0"/>
              </a:spcBef>
            </a:pPr>
            <a:r>
              <a:rPr lang="en-US" altLang="en-US" dirty="0">
                <a:effectLst/>
              </a:rPr>
              <a:t>Paul’s entreaty to God involved the three.</a:t>
            </a:r>
            <a:br>
              <a:rPr lang="en-US" altLang="en-US" dirty="0">
                <a:effectLst/>
              </a:rPr>
            </a:br>
            <a:r>
              <a:rPr lang="en-US" altLang="en-US" dirty="0">
                <a:solidFill>
                  <a:srgbClr val="CCFF66"/>
                </a:solidFill>
                <a:effectLst/>
              </a:rPr>
              <a:t>Romans 15:30</a:t>
            </a:r>
          </a:p>
          <a:p>
            <a:pPr>
              <a:spcBef>
                <a:spcPts val="0"/>
              </a:spcBef>
            </a:pPr>
            <a:r>
              <a:rPr lang="en-US" altLang="en-US" dirty="0">
                <a:effectLst/>
              </a:rPr>
              <a:t>Closing remarks were in the name of the three.</a:t>
            </a:r>
            <a:br>
              <a:rPr lang="en-US" altLang="en-US" dirty="0">
                <a:effectLst/>
              </a:rPr>
            </a:br>
            <a:r>
              <a:rPr lang="en-US" altLang="en-US" dirty="0">
                <a:solidFill>
                  <a:schemeClr val="folHlink"/>
                </a:solidFill>
                <a:effectLst/>
              </a:rPr>
              <a:t>2 Corinthians 13:14</a:t>
            </a:r>
            <a:endParaRPr lang="en-US" altLang="en-US"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2E0B079-2553-474A-926E-7BF8F666CE0A}"/>
              </a:ext>
            </a:extLst>
          </p:cNvPr>
          <p:cNvSpPr>
            <a:spLocks noGrp="1" noChangeArrowheads="1"/>
          </p:cNvSpPr>
          <p:nvPr>
            <p:ph type="title"/>
          </p:nvPr>
        </p:nvSpPr>
        <p:spPr>
          <a:xfrm>
            <a:off x="457200" y="109835"/>
            <a:ext cx="8229600" cy="923330"/>
          </a:xfrm>
        </p:spPr>
        <p:txBody>
          <a:bodyPr>
            <a:spAutoFit/>
          </a:bodyPr>
          <a:lstStyle/>
          <a:p>
            <a:r>
              <a:rPr lang="en-US" altLang="en-US" sz="5400" dirty="0"/>
              <a:t>What Is The Gospel?</a:t>
            </a:r>
          </a:p>
        </p:txBody>
      </p:sp>
      <p:sp>
        <p:nvSpPr>
          <p:cNvPr id="25603" name="Rectangle 3">
            <a:extLst>
              <a:ext uri="{FF2B5EF4-FFF2-40B4-BE49-F238E27FC236}">
                <a16:creationId xmlns:a16="http://schemas.microsoft.com/office/drawing/2014/main" id="{1343E443-03B5-478C-836F-39FB2F659603}"/>
              </a:ext>
            </a:extLst>
          </p:cNvPr>
          <p:cNvSpPr>
            <a:spLocks noGrp="1" noChangeArrowheads="1"/>
          </p:cNvSpPr>
          <p:nvPr>
            <p:ph type="body" idx="1"/>
          </p:nvPr>
        </p:nvSpPr>
        <p:spPr>
          <a:xfrm>
            <a:off x="161827" y="1073289"/>
            <a:ext cx="8839200" cy="5632311"/>
          </a:xfrm>
        </p:spPr>
        <p:txBody>
          <a:bodyPr wrap="square">
            <a:spAutoFit/>
          </a:bodyPr>
          <a:lstStyle/>
          <a:p>
            <a:pPr>
              <a:spcBef>
                <a:spcPts val="0"/>
              </a:spcBef>
            </a:pPr>
            <a:r>
              <a:rPr lang="en-US" altLang="en-US" sz="3600" b="1" dirty="0">
                <a:solidFill>
                  <a:srgbClr val="FFFF00"/>
                </a:solidFill>
              </a:rPr>
              <a:t>COMMANDMENTS to be obeyed.</a:t>
            </a:r>
            <a:br>
              <a:rPr lang="en-US" altLang="en-US" sz="3600" b="1" dirty="0">
                <a:solidFill>
                  <a:srgbClr val="FFFF00"/>
                </a:solidFill>
              </a:rPr>
            </a:br>
            <a:r>
              <a:rPr lang="en-US" altLang="en-US" sz="3600" dirty="0"/>
              <a:t>2 Thessalonians 1:7-9; cf. Romans 2:8-9</a:t>
            </a:r>
          </a:p>
          <a:p>
            <a:pPr lvl="1">
              <a:spcBef>
                <a:spcPts val="0"/>
              </a:spcBef>
            </a:pPr>
            <a:r>
              <a:rPr lang="en-US" altLang="en-US" sz="3200" dirty="0"/>
              <a:t>Faith – John 8:24; Mark 1:14-15</a:t>
            </a:r>
          </a:p>
          <a:p>
            <a:pPr lvl="1">
              <a:spcBef>
                <a:spcPts val="0"/>
              </a:spcBef>
            </a:pPr>
            <a:r>
              <a:rPr lang="en-US" altLang="en-US" sz="3200" dirty="0"/>
              <a:t>Repentance – Acts 17:30-31; Luke 13:3;</a:t>
            </a:r>
            <a:br>
              <a:rPr lang="en-US" altLang="en-US" sz="3200" dirty="0"/>
            </a:br>
            <a:r>
              <a:rPr lang="en-US" altLang="en-US" sz="3200" dirty="0"/>
              <a:t>Romans 6:12</a:t>
            </a:r>
          </a:p>
          <a:p>
            <a:pPr lvl="1">
              <a:spcBef>
                <a:spcPts val="0"/>
              </a:spcBef>
            </a:pPr>
            <a:r>
              <a:rPr lang="en-US" altLang="en-US" sz="3200" dirty="0"/>
              <a:t>Confession – Matthew 10:32-33; Romans 10:9-10; </a:t>
            </a:r>
            <a:br>
              <a:rPr lang="en-US" altLang="en-US" sz="3200" dirty="0"/>
            </a:br>
            <a:r>
              <a:rPr lang="en-US" altLang="en-US" sz="3200" dirty="0"/>
              <a:t>cf. Acts 8:37</a:t>
            </a:r>
          </a:p>
          <a:p>
            <a:pPr lvl="1">
              <a:spcBef>
                <a:spcPts val="0"/>
              </a:spcBef>
            </a:pPr>
            <a:r>
              <a:rPr lang="en-US" altLang="en-US" sz="3200" dirty="0"/>
              <a:t>Baptism – Mark 16:15-16; Acts 2:38; </a:t>
            </a:r>
            <a:br>
              <a:rPr lang="en-US" altLang="en-US" sz="3200" dirty="0"/>
            </a:br>
            <a:r>
              <a:rPr lang="en-US" altLang="en-US" sz="3200" dirty="0"/>
              <a:t>Galatians 3:26-27</a:t>
            </a:r>
          </a:p>
          <a:p>
            <a:pPr lvl="1">
              <a:spcBef>
                <a:spcPts val="0"/>
              </a:spcBef>
            </a:pPr>
            <a:r>
              <a:rPr lang="en-US" altLang="en-US" sz="3200" dirty="0"/>
              <a:t>Faithfulness – Revelation 2:10;</a:t>
            </a:r>
            <a:br>
              <a:rPr lang="en-US" altLang="en-US" sz="3200" dirty="0"/>
            </a:br>
            <a:r>
              <a:rPr lang="en-US" altLang="en-US" sz="3200" dirty="0"/>
              <a:t>1 Corinthians. 15:58; cf. 1 Corinthians 15:1-4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500" fill="hold"/>
                                        <p:tgtEl>
                                          <p:spTgt spid="2560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560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p:cTn id="13" dur="500" fill="hold"/>
                                        <p:tgtEl>
                                          <p:spTgt spid="2560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560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p:cTn id="19" dur="500" fill="hold"/>
                                        <p:tgtEl>
                                          <p:spTgt spid="2560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560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p:cTn id="25" dur="500" fill="hold"/>
                                        <p:tgtEl>
                                          <p:spTgt spid="2560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560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p:cTn id="31" dur="500" fill="hold"/>
                                        <p:tgtEl>
                                          <p:spTgt spid="2560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560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5603">
                                            <p:txEl>
                                              <p:pRg st="5" end="5"/>
                                            </p:txEl>
                                          </p:spTgt>
                                        </p:tgtEl>
                                        <p:attrNameLst>
                                          <p:attrName>style.visibility</p:attrName>
                                        </p:attrNameLst>
                                      </p:cBhvr>
                                      <p:to>
                                        <p:strVal val="visible"/>
                                      </p:to>
                                    </p:set>
                                    <p:anim calcmode="lin" valueType="num">
                                      <p:cBhvr>
                                        <p:cTn id="37" dur="500" fill="hold"/>
                                        <p:tgtEl>
                                          <p:spTgt spid="2560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560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115463C-926B-461D-ABDD-6FA491B07B91}"/>
              </a:ext>
            </a:extLst>
          </p:cNvPr>
          <p:cNvSpPr>
            <a:spLocks noGrp="1" noChangeArrowheads="1"/>
          </p:cNvSpPr>
          <p:nvPr>
            <p:ph type="title"/>
          </p:nvPr>
        </p:nvSpPr>
        <p:spPr>
          <a:xfrm>
            <a:off x="457200" y="384473"/>
            <a:ext cx="8229600" cy="923330"/>
          </a:xfrm>
        </p:spPr>
        <p:txBody>
          <a:bodyPr>
            <a:spAutoFit/>
          </a:bodyPr>
          <a:lstStyle/>
          <a:p>
            <a:r>
              <a:rPr lang="en-US" altLang="en-US" sz="5400" dirty="0"/>
              <a:t>What Is The Gospel?</a:t>
            </a:r>
          </a:p>
        </p:txBody>
      </p:sp>
      <p:sp>
        <p:nvSpPr>
          <p:cNvPr id="26627" name="Rectangle 3">
            <a:extLst>
              <a:ext uri="{FF2B5EF4-FFF2-40B4-BE49-F238E27FC236}">
                <a16:creationId xmlns:a16="http://schemas.microsoft.com/office/drawing/2014/main" id="{81B548B7-B4AF-4D93-AE60-90DD1F02EA5C}"/>
              </a:ext>
            </a:extLst>
          </p:cNvPr>
          <p:cNvSpPr>
            <a:spLocks noGrp="1" noChangeArrowheads="1"/>
          </p:cNvSpPr>
          <p:nvPr>
            <p:ph type="body" idx="1"/>
          </p:nvPr>
        </p:nvSpPr>
        <p:spPr>
          <a:xfrm>
            <a:off x="304800" y="1600200"/>
            <a:ext cx="7315200" cy="1323439"/>
          </a:xfrm>
        </p:spPr>
        <p:txBody>
          <a:bodyPr wrap="square">
            <a:spAutoFit/>
          </a:bodyPr>
          <a:lstStyle/>
          <a:p>
            <a:r>
              <a:rPr lang="en-US" altLang="en-US" sz="4000" b="1" dirty="0">
                <a:solidFill>
                  <a:srgbClr val="FFFF00"/>
                </a:solidFill>
              </a:rPr>
              <a:t>PROMISES in which to trust</a:t>
            </a:r>
            <a:r>
              <a:rPr lang="en-US" altLang="en-US" sz="4000" dirty="0">
                <a:solidFill>
                  <a:srgbClr val="FFFF00"/>
                </a:solidFill>
              </a:rPr>
              <a:t>.</a:t>
            </a:r>
            <a:br>
              <a:rPr lang="en-US" altLang="en-US" sz="4000" b="1" dirty="0">
                <a:solidFill>
                  <a:srgbClr val="FFFF00"/>
                </a:solidFill>
              </a:rPr>
            </a:br>
            <a:r>
              <a:rPr lang="en-US" altLang="en-US" sz="4000" dirty="0"/>
              <a:t>Romans 8:24-25; Hebrews 6:15-16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5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662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1992D7E3-D329-4E04-BAB9-2C9333B22B1D}"/>
              </a:ext>
            </a:extLst>
          </p:cNvPr>
          <p:cNvSpPr>
            <a:spLocks noGrp="1" noChangeArrowheads="1"/>
          </p:cNvSpPr>
          <p:nvPr>
            <p:ph type="title"/>
          </p:nvPr>
        </p:nvSpPr>
        <p:spPr>
          <a:xfrm>
            <a:off x="317500" y="152400"/>
            <a:ext cx="8637588" cy="769441"/>
          </a:xfrm>
        </p:spPr>
        <p:txBody>
          <a:bodyPr>
            <a:spAutoFit/>
          </a:bodyPr>
          <a:lstStyle/>
          <a:p>
            <a:r>
              <a:rPr lang="en-US" altLang="en-US" b="0" dirty="0"/>
              <a:t>THE WORD AND THE SPIRIT.</a:t>
            </a:r>
          </a:p>
        </p:txBody>
      </p:sp>
      <p:sp>
        <p:nvSpPr>
          <p:cNvPr id="2" name="TextBox 1">
            <a:extLst>
              <a:ext uri="{FF2B5EF4-FFF2-40B4-BE49-F238E27FC236}">
                <a16:creationId xmlns:a16="http://schemas.microsoft.com/office/drawing/2014/main" id="{FA61F152-D3FB-4F34-8872-F50EECBB03D6}"/>
              </a:ext>
            </a:extLst>
          </p:cNvPr>
          <p:cNvSpPr txBox="1"/>
          <p:nvPr/>
        </p:nvSpPr>
        <p:spPr>
          <a:xfrm>
            <a:off x="457200" y="1487269"/>
            <a:ext cx="1752600" cy="646331"/>
          </a:xfrm>
          <a:prstGeom prst="rect">
            <a:avLst/>
          </a:prstGeom>
          <a:noFill/>
        </p:spPr>
        <p:txBody>
          <a:bodyPr wrap="square" rtlCol="0">
            <a:spAutoFit/>
          </a:bodyPr>
          <a:lstStyle/>
          <a:p>
            <a:r>
              <a:rPr lang="en-US" sz="3600" b="1" dirty="0">
                <a:solidFill>
                  <a:srgbClr val="00FF99"/>
                </a:solidFill>
                <a:effectLst>
                  <a:outerShdw blurRad="38100" dist="38100" dir="2700000" algn="tl">
                    <a:srgbClr val="000000">
                      <a:alpha val="43137"/>
                    </a:srgbClr>
                  </a:outerShdw>
                </a:effectLst>
              </a:rPr>
              <a:t>SPIRIT</a:t>
            </a:r>
          </a:p>
        </p:txBody>
      </p:sp>
      <p:sp>
        <p:nvSpPr>
          <p:cNvPr id="5" name="TextBox 4">
            <a:extLst>
              <a:ext uri="{FF2B5EF4-FFF2-40B4-BE49-F238E27FC236}">
                <a16:creationId xmlns:a16="http://schemas.microsoft.com/office/drawing/2014/main" id="{E90C62F7-2FAB-42EC-A204-54363A3B4A51}"/>
              </a:ext>
            </a:extLst>
          </p:cNvPr>
          <p:cNvSpPr txBox="1"/>
          <p:nvPr/>
        </p:nvSpPr>
        <p:spPr>
          <a:xfrm>
            <a:off x="2895600" y="1487269"/>
            <a:ext cx="2057400" cy="646331"/>
          </a:xfrm>
          <a:prstGeom prst="rect">
            <a:avLst/>
          </a:prstGeom>
          <a:noFill/>
        </p:spPr>
        <p:txBody>
          <a:bodyPr wrap="square" rtlCol="0">
            <a:spAutoFit/>
          </a:bodyPr>
          <a:lstStyle/>
          <a:p>
            <a:r>
              <a:rPr lang="en-US" sz="3600" b="1" dirty="0">
                <a:solidFill>
                  <a:srgbClr val="00FF99"/>
                </a:solidFill>
                <a:effectLst>
                  <a:outerShdw blurRad="38100" dist="38100" dir="2700000" algn="tl">
                    <a:srgbClr val="000000">
                      <a:alpha val="43137"/>
                    </a:srgbClr>
                  </a:outerShdw>
                </a:effectLst>
              </a:rPr>
              <a:t>ACTION</a:t>
            </a:r>
          </a:p>
        </p:txBody>
      </p:sp>
      <p:sp>
        <p:nvSpPr>
          <p:cNvPr id="6" name="TextBox 5">
            <a:extLst>
              <a:ext uri="{FF2B5EF4-FFF2-40B4-BE49-F238E27FC236}">
                <a16:creationId xmlns:a16="http://schemas.microsoft.com/office/drawing/2014/main" id="{1328CA58-DB84-4F84-A0F3-722B2CEDE95B}"/>
              </a:ext>
            </a:extLst>
          </p:cNvPr>
          <p:cNvSpPr txBox="1"/>
          <p:nvPr/>
        </p:nvSpPr>
        <p:spPr>
          <a:xfrm>
            <a:off x="5347357" y="1487268"/>
            <a:ext cx="3568043" cy="646331"/>
          </a:xfrm>
          <a:prstGeom prst="rect">
            <a:avLst/>
          </a:prstGeom>
          <a:noFill/>
        </p:spPr>
        <p:txBody>
          <a:bodyPr wrap="square" rtlCol="0">
            <a:spAutoFit/>
          </a:bodyPr>
          <a:lstStyle/>
          <a:p>
            <a:r>
              <a:rPr lang="en-US" sz="3600" b="1" dirty="0">
                <a:solidFill>
                  <a:srgbClr val="00FF99"/>
                </a:solidFill>
                <a:effectLst>
                  <a:outerShdw blurRad="38100" dist="38100" dir="2700000" algn="tl">
                    <a:srgbClr val="000000">
                      <a:alpha val="43137"/>
                    </a:srgbClr>
                  </a:outerShdw>
                </a:effectLst>
              </a:rPr>
              <a:t>WORD OF GOD</a:t>
            </a:r>
          </a:p>
        </p:txBody>
      </p:sp>
      <p:sp>
        <p:nvSpPr>
          <p:cNvPr id="7" name="TextBox 6">
            <a:extLst>
              <a:ext uri="{FF2B5EF4-FFF2-40B4-BE49-F238E27FC236}">
                <a16:creationId xmlns:a16="http://schemas.microsoft.com/office/drawing/2014/main" id="{C95344FF-5580-4ED2-8FD1-8A40055378D6}"/>
              </a:ext>
            </a:extLst>
          </p:cNvPr>
          <p:cNvSpPr txBox="1"/>
          <p:nvPr/>
        </p:nvSpPr>
        <p:spPr>
          <a:xfrm>
            <a:off x="152400" y="2085681"/>
            <a:ext cx="2514600" cy="3970318"/>
          </a:xfrm>
          <a:prstGeom prst="rect">
            <a:avLst/>
          </a:prstGeom>
          <a:noFill/>
        </p:spPr>
        <p:txBody>
          <a:bodyPr wrap="square" rtlCol="0">
            <a:spAutoFit/>
          </a:bodyPr>
          <a:lstStyle/>
          <a:p>
            <a:r>
              <a:rPr lang="en-US" sz="3600" dirty="0">
                <a:solidFill>
                  <a:schemeClr val="tx2"/>
                </a:solidFill>
                <a:effectLst>
                  <a:outerShdw blurRad="38100" dist="38100" dir="2700000" algn="tl">
                    <a:srgbClr val="000000">
                      <a:alpha val="43137"/>
                    </a:srgbClr>
                  </a:outerShdw>
                </a:effectLst>
              </a:rPr>
              <a:t>John 3:5-6, 8</a:t>
            </a:r>
          </a:p>
          <a:p>
            <a:endParaRPr lang="en-US" sz="3600" dirty="0">
              <a:solidFill>
                <a:schemeClr val="tx2"/>
              </a:solidFill>
              <a:effectLst>
                <a:outerShdw blurRad="38100" dist="38100" dir="2700000" algn="tl">
                  <a:srgbClr val="000000">
                    <a:alpha val="43137"/>
                  </a:srgbClr>
                </a:outerShdw>
              </a:effectLst>
            </a:endParaRPr>
          </a:p>
          <a:p>
            <a:endParaRPr lang="en-US" sz="3600" dirty="0">
              <a:solidFill>
                <a:schemeClr val="tx2"/>
              </a:solidFill>
              <a:effectLst>
                <a:outerShdw blurRad="38100" dist="38100" dir="2700000" algn="tl">
                  <a:srgbClr val="000000">
                    <a:alpha val="43137"/>
                  </a:srgbClr>
                </a:outerShdw>
              </a:effectLst>
            </a:endParaRPr>
          </a:p>
          <a:p>
            <a:endParaRPr lang="en-US" sz="3600" dirty="0">
              <a:solidFill>
                <a:schemeClr val="tx2"/>
              </a:solidFill>
              <a:effectLst>
                <a:outerShdw blurRad="38100" dist="38100" dir="2700000" algn="tl">
                  <a:srgbClr val="000000">
                    <a:alpha val="43137"/>
                  </a:srgbClr>
                </a:outerShdw>
              </a:effectLst>
            </a:endParaRPr>
          </a:p>
          <a:p>
            <a:endParaRPr lang="en-US" sz="3600" dirty="0">
              <a:solidFill>
                <a:schemeClr val="tx2"/>
              </a:solidFill>
              <a:effectLst>
                <a:outerShdw blurRad="38100" dist="38100" dir="2700000" algn="tl">
                  <a:srgbClr val="000000">
                    <a:alpha val="43137"/>
                  </a:srgbClr>
                </a:outerShdw>
              </a:effectLst>
            </a:endParaRPr>
          </a:p>
          <a:p>
            <a:r>
              <a:rPr lang="en-US" sz="3600" dirty="0">
                <a:solidFill>
                  <a:schemeClr val="tx2"/>
                </a:solidFill>
                <a:effectLst>
                  <a:outerShdw blurRad="38100" dist="38100" dir="2700000" algn="tl">
                    <a:srgbClr val="000000">
                      <a:alpha val="43137"/>
                    </a:srgbClr>
                  </a:outerShdw>
                </a:effectLst>
              </a:rPr>
              <a:t>John 6:63;</a:t>
            </a:r>
          </a:p>
          <a:p>
            <a:r>
              <a:rPr lang="en-US" sz="3600" dirty="0">
                <a:solidFill>
                  <a:schemeClr val="tx2"/>
                </a:solidFill>
                <a:effectLst>
                  <a:outerShdw blurRad="38100" dist="38100" dir="2700000" algn="tl">
                    <a:srgbClr val="000000">
                      <a:alpha val="43137"/>
                    </a:srgbClr>
                  </a:outerShdw>
                </a:effectLst>
              </a:rPr>
              <a:t>Romans 8:11</a:t>
            </a:r>
          </a:p>
        </p:txBody>
      </p:sp>
      <p:sp>
        <p:nvSpPr>
          <p:cNvPr id="8" name="TextBox 7">
            <a:extLst>
              <a:ext uri="{FF2B5EF4-FFF2-40B4-BE49-F238E27FC236}">
                <a16:creationId xmlns:a16="http://schemas.microsoft.com/office/drawing/2014/main" id="{F3151F35-4719-4634-9FCB-EAF2182E359F}"/>
              </a:ext>
            </a:extLst>
          </p:cNvPr>
          <p:cNvSpPr txBox="1"/>
          <p:nvPr/>
        </p:nvSpPr>
        <p:spPr>
          <a:xfrm>
            <a:off x="2524811" y="2085680"/>
            <a:ext cx="3200400" cy="646331"/>
          </a:xfrm>
          <a:prstGeom prst="rect">
            <a:avLst/>
          </a:prstGeom>
          <a:noFill/>
        </p:spPr>
        <p:txBody>
          <a:bodyPr wrap="square" rtlCol="0">
            <a:spAutoFit/>
          </a:bodyPr>
          <a:lstStyle/>
          <a:p>
            <a:r>
              <a:rPr lang="en-US" altLang="en-US" sz="3600" b="1" dirty="0">
                <a:solidFill>
                  <a:schemeClr val="tx2"/>
                </a:solidFill>
                <a:effectLst>
                  <a:outerShdw blurRad="38100" dist="38100" dir="2700000" algn="tl">
                    <a:srgbClr val="000000">
                      <a:alpha val="43137"/>
                    </a:srgbClr>
                  </a:outerShdw>
                </a:effectLst>
              </a:rPr>
              <a:t>Born, Begotten</a:t>
            </a:r>
            <a:endParaRPr lang="en-US" sz="3600" b="1" dirty="0">
              <a:solidFill>
                <a:srgbClr val="00FF99"/>
              </a:solidFill>
              <a:effectLst>
                <a:outerShdw blurRad="38100" dist="38100" dir="2700000" algn="tl">
                  <a:srgbClr val="000000">
                    <a:alpha val="43137"/>
                  </a:srgbClr>
                </a:outerShdw>
              </a:effectLst>
            </a:endParaRPr>
          </a:p>
        </p:txBody>
      </p:sp>
      <p:sp>
        <p:nvSpPr>
          <p:cNvPr id="9" name="TextBox 8">
            <a:extLst>
              <a:ext uri="{FF2B5EF4-FFF2-40B4-BE49-F238E27FC236}">
                <a16:creationId xmlns:a16="http://schemas.microsoft.com/office/drawing/2014/main" id="{D6C68AD6-8D21-408C-96F9-F926E28FC90C}"/>
              </a:ext>
            </a:extLst>
          </p:cNvPr>
          <p:cNvSpPr txBox="1"/>
          <p:nvPr/>
        </p:nvSpPr>
        <p:spPr>
          <a:xfrm>
            <a:off x="5620734" y="2085680"/>
            <a:ext cx="3505200" cy="1754326"/>
          </a:xfrm>
          <a:prstGeom prst="rect">
            <a:avLst/>
          </a:prstGeom>
          <a:noFill/>
        </p:spPr>
        <p:txBody>
          <a:bodyPr wrap="square" rtlCol="0">
            <a:spAutoFit/>
          </a:bodyPr>
          <a:lstStyle/>
          <a:p>
            <a:r>
              <a:rPr lang="en-US" altLang="en-US" sz="3600" dirty="0">
                <a:solidFill>
                  <a:schemeClr val="tx2"/>
                </a:solidFill>
                <a:effectLst>
                  <a:outerShdw blurRad="38100" dist="38100" dir="2700000" algn="tl">
                    <a:srgbClr val="000000">
                      <a:alpha val="43137"/>
                    </a:srgbClr>
                  </a:outerShdw>
                </a:effectLst>
              </a:rPr>
              <a:t>1 Peter 1:23-25</a:t>
            </a:r>
          </a:p>
          <a:p>
            <a:r>
              <a:rPr lang="en-US" altLang="en-US" sz="3600" dirty="0">
                <a:solidFill>
                  <a:schemeClr val="tx2"/>
                </a:solidFill>
                <a:effectLst>
                  <a:outerShdw blurRad="38100" dist="38100" dir="2700000" algn="tl">
                    <a:srgbClr val="000000">
                      <a:alpha val="43137"/>
                    </a:srgbClr>
                  </a:outerShdw>
                </a:effectLst>
              </a:rPr>
              <a:t>1 Corinthians 4:15</a:t>
            </a:r>
          </a:p>
          <a:p>
            <a:r>
              <a:rPr lang="en-US" altLang="en-US" sz="3600" dirty="0">
                <a:solidFill>
                  <a:schemeClr val="tx2"/>
                </a:solidFill>
                <a:effectLst>
                  <a:outerShdw blurRad="38100" dist="38100" dir="2700000" algn="tl">
                    <a:srgbClr val="000000">
                      <a:alpha val="43137"/>
                    </a:srgbClr>
                  </a:outerShdw>
                </a:effectLst>
              </a:rPr>
              <a:t>James 1:18</a:t>
            </a:r>
            <a:endParaRPr lang="en-US" sz="3600" dirty="0">
              <a:solidFill>
                <a:schemeClr val="tx2"/>
              </a:solidFill>
              <a:effectLst>
                <a:outerShdw blurRad="38100" dist="38100" dir="2700000" algn="tl">
                  <a:srgbClr val="000000">
                    <a:alpha val="43137"/>
                  </a:srgbClr>
                </a:outerShdw>
              </a:effectLst>
            </a:endParaRPr>
          </a:p>
        </p:txBody>
      </p:sp>
      <p:sp>
        <p:nvSpPr>
          <p:cNvPr id="10" name="TextBox 9">
            <a:extLst>
              <a:ext uri="{FF2B5EF4-FFF2-40B4-BE49-F238E27FC236}">
                <a16:creationId xmlns:a16="http://schemas.microsoft.com/office/drawing/2014/main" id="{9DCDEDA8-74FE-40B1-BD0B-A65F9B265AC8}"/>
              </a:ext>
            </a:extLst>
          </p:cNvPr>
          <p:cNvSpPr txBox="1"/>
          <p:nvPr/>
        </p:nvSpPr>
        <p:spPr>
          <a:xfrm>
            <a:off x="2516957" y="4840069"/>
            <a:ext cx="2057400" cy="646331"/>
          </a:xfrm>
          <a:prstGeom prst="rect">
            <a:avLst/>
          </a:prstGeom>
          <a:noFill/>
        </p:spPr>
        <p:txBody>
          <a:bodyPr wrap="square" rtlCol="0">
            <a:spAutoFit/>
          </a:bodyPr>
          <a:lstStyle/>
          <a:p>
            <a:r>
              <a:rPr lang="en-US" altLang="en-US" sz="3600" b="1" dirty="0">
                <a:solidFill>
                  <a:schemeClr val="tx2"/>
                </a:solidFill>
                <a:effectLst>
                  <a:outerShdw blurRad="38100" dist="38100" dir="2700000" algn="tl">
                    <a:srgbClr val="000000">
                      <a:alpha val="43137"/>
                    </a:srgbClr>
                  </a:outerShdw>
                </a:effectLst>
              </a:rPr>
              <a:t>Quickens</a:t>
            </a:r>
            <a:endParaRPr lang="en-US" sz="3600" b="1" dirty="0">
              <a:solidFill>
                <a:srgbClr val="00FF99"/>
              </a:solidFill>
              <a:effectLst>
                <a:outerShdw blurRad="38100" dist="38100" dir="2700000" algn="tl">
                  <a:srgbClr val="000000">
                    <a:alpha val="43137"/>
                  </a:srgbClr>
                </a:outerShdw>
              </a:effectLst>
            </a:endParaRPr>
          </a:p>
        </p:txBody>
      </p:sp>
      <p:sp>
        <p:nvSpPr>
          <p:cNvPr id="11" name="TextBox 10">
            <a:extLst>
              <a:ext uri="{FF2B5EF4-FFF2-40B4-BE49-F238E27FC236}">
                <a16:creationId xmlns:a16="http://schemas.microsoft.com/office/drawing/2014/main" id="{F0044B26-175B-43F0-B7E2-19C1463CCF3F}"/>
              </a:ext>
            </a:extLst>
          </p:cNvPr>
          <p:cNvSpPr txBox="1"/>
          <p:nvPr/>
        </p:nvSpPr>
        <p:spPr>
          <a:xfrm>
            <a:off x="5620734" y="4840069"/>
            <a:ext cx="3370866" cy="646331"/>
          </a:xfrm>
          <a:prstGeom prst="rect">
            <a:avLst/>
          </a:prstGeom>
          <a:noFill/>
        </p:spPr>
        <p:txBody>
          <a:bodyPr wrap="square" rtlCol="0">
            <a:spAutoFit/>
          </a:bodyPr>
          <a:lstStyle/>
          <a:p>
            <a:r>
              <a:rPr lang="en-US" altLang="en-US" sz="3600" dirty="0">
                <a:solidFill>
                  <a:schemeClr val="tx2"/>
                </a:solidFill>
                <a:effectLst>
                  <a:outerShdw blurRad="38100" dist="38100" dir="2700000" algn="tl">
                    <a:srgbClr val="000000">
                      <a:alpha val="43137"/>
                    </a:srgbClr>
                  </a:outerShdw>
                </a:effectLst>
              </a:rPr>
              <a:t>Psalms 119:50, 53</a:t>
            </a:r>
            <a:endParaRPr lang="en-US" sz="3600" dirty="0">
              <a:solidFill>
                <a:schemeClr val="tx2"/>
              </a:solidFill>
              <a:effectLst>
                <a:outerShdw blurRad="38100" dist="38100" dir="2700000" algn="tl">
                  <a:srgbClr val="000000">
                    <a:alpha val="43137"/>
                  </a:srgbClr>
                </a:outerShdw>
              </a:effectLs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D053BDC-294E-4D5A-AB26-DA3DE45A6BCE}"/>
              </a:ext>
            </a:extLst>
          </p:cNvPr>
          <p:cNvSpPr>
            <a:spLocks noGrp="1" noChangeArrowheads="1"/>
          </p:cNvSpPr>
          <p:nvPr>
            <p:ph type="title"/>
          </p:nvPr>
        </p:nvSpPr>
        <p:spPr>
          <a:xfrm>
            <a:off x="317500" y="52388"/>
            <a:ext cx="8637588" cy="1431925"/>
          </a:xfrm>
        </p:spPr>
        <p:txBody>
          <a:bodyPr/>
          <a:lstStyle/>
          <a:p>
            <a:r>
              <a:rPr lang="en-US" altLang="en-US" b="0"/>
              <a:t>THE WORD AND THE SPIRIT.</a:t>
            </a:r>
            <a:br>
              <a:rPr lang="en-US" altLang="en-US" b="0"/>
            </a:br>
            <a:endParaRPr lang="en-US" altLang="en-US" b="0"/>
          </a:p>
        </p:txBody>
      </p:sp>
      <p:sp>
        <p:nvSpPr>
          <p:cNvPr id="4" name="TextBox 3">
            <a:extLst>
              <a:ext uri="{FF2B5EF4-FFF2-40B4-BE49-F238E27FC236}">
                <a16:creationId xmlns:a16="http://schemas.microsoft.com/office/drawing/2014/main" id="{94A7A444-1250-4602-8432-465F6C9061F9}"/>
              </a:ext>
            </a:extLst>
          </p:cNvPr>
          <p:cNvSpPr txBox="1"/>
          <p:nvPr/>
        </p:nvSpPr>
        <p:spPr>
          <a:xfrm>
            <a:off x="457200" y="1487269"/>
            <a:ext cx="1752600" cy="646331"/>
          </a:xfrm>
          <a:prstGeom prst="rect">
            <a:avLst/>
          </a:prstGeom>
          <a:noFill/>
        </p:spPr>
        <p:txBody>
          <a:bodyPr wrap="square" rtlCol="0">
            <a:spAutoFit/>
          </a:bodyPr>
          <a:lstStyle/>
          <a:p>
            <a:r>
              <a:rPr lang="en-US" sz="3600" b="1" dirty="0">
                <a:solidFill>
                  <a:srgbClr val="00FF99"/>
                </a:solidFill>
                <a:effectLst>
                  <a:outerShdw blurRad="38100" dist="38100" dir="2700000" algn="tl">
                    <a:srgbClr val="000000">
                      <a:alpha val="43137"/>
                    </a:srgbClr>
                  </a:outerShdw>
                </a:effectLst>
              </a:rPr>
              <a:t>SPIRIT</a:t>
            </a:r>
          </a:p>
        </p:txBody>
      </p:sp>
      <p:sp>
        <p:nvSpPr>
          <p:cNvPr id="5" name="TextBox 4">
            <a:extLst>
              <a:ext uri="{FF2B5EF4-FFF2-40B4-BE49-F238E27FC236}">
                <a16:creationId xmlns:a16="http://schemas.microsoft.com/office/drawing/2014/main" id="{6D92CAD3-A680-43FE-B744-9C2E773BC350}"/>
              </a:ext>
            </a:extLst>
          </p:cNvPr>
          <p:cNvSpPr txBox="1"/>
          <p:nvPr/>
        </p:nvSpPr>
        <p:spPr>
          <a:xfrm>
            <a:off x="3200400" y="1487269"/>
            <a:ext cx="2057400" cy="646331"/>
          </a:xfrm>
          <a:prstGeom prst="rect">
            <a:avLst/>
          </a:prstGeom>
          <a:noFill/>
        </p:spPr>
        <p:txBody>
          <a:bodyPr wrap="square" rtlCol="0">
            <a:spAutoFit/>
          </a:bodyPr>
          <a:lstStyle/>
          <a:p>
            <a:r>
              <a:rPr lang="en-US" sz="3600" b="1" dirty="0">
                <a:solidFill>
                  <a:srgbClr val="00FF99"/>
                </a:solidFill>
                <a:effectLst>
                  <a:outerShdw blurRad="38100" dist="38100" dir="2700000" algn="tl">
                    <a:srgbClr val="000000">
                      <a:alpha val="43137"/>
                    </a:srgbClr>
                  </a:outerShdw>
                </a:effectLst>
              </a:rPr>
              <a:t>ACTION</a:t>
            </a:r>
          </a:p>
        </p:txBody>
      </p:sp>
      <p:sp>
        <p:nvSpPr>
          <p:cNvPr id="6" name="TextBox 5">
            <a:extLst>
              <a:ext uri="{FF2B5EF4-FFF2-40B4-BE49-F238E27FC236}">
                <a16:creationId xmlns:a16="http://schemas.microsoft.com/office/drawing/2014/main" id="{39373C80-11DA-41F2-A3D5-A879FD4B2EE2}"/>
              </a:ext>
            </a:extLst>
          </p:cNvPr>
          <p:cNvSpPr txBox="1"/>
          <p:nvPr/>
        </p:nvSpPr>
        <p:spPr>
          <a:xfrm>
            <a:off x="5347357" y="1487268"/>
            <a:ext cx="3568043" cy="646331"/>
          </a:xfrm>
          <a:prstGeom prst="rect">
            <a:avLst/>
          </a:prstGeom>
          <a:noFill/>
        </p:spPr>
        <p:txBody>
          <a:bodyPr wrap="square" rtlCol="0">
            <a:spAutoFit/>
          </a:bodyPr>
          <a:lstStyle/>
          <a:p>
            <a:r>
              <a:rPr lang="en-US" sz="3600" b="1" dirty="0">
                <a:solidFill>
                  <a:srgbClr val="00FF99"/>
                </a:solidFill>
                <a:effectLst>
                  <a:outerShdw blurRad="38100" dist="38100" dir="2700000" algn="tl">
                    <a:srgbClr val="000000">
                      <a:alpha val="43137"/>
                    </a:srgbClr>
                  </a:outerShdw>
                </a:effectLst>
              </a:rPr>
              <a:t>WORD OF GOD</a:t>
            </a:r>
          </a:p>
        </p:txBody>
      </p:sp>
      <p:sp>
        <p:nvSpPr>
          <p:cNvPr id="7" name="TextBox 6">
            <a:extLst>
              <a:ext uri="{FF2B5EF4-FFF2-40B4-BE49-F238E27FC236}">
                <a16:creationId xmlns:a16="http://schemas.microsoft.com/office/drawing/2014/main" id="{37A9DFF7-DEB3-420B-A033-506120C70A2F}"/>
              </a:ext>
            </a:extLst>
          </p:cNvPr>
          <p:cNvSpPr txBox="1"/>
          <p:nvPr/>
        </p:nvSpPr>
        <p:spPr>
          <a:xfrm>
            <a:off x="38492" y="2057400"/>
            <a:ext cx="3390508" cy="2308324"/>
          </a:xfrm>
          <a:prstGeom prst="rect">
            <a:avLst/>
          </a:prstGeom>
          <a:noFill/>
        </p:spPr>
        <p:txBody>
          <a:bodyPr wrap="square" rtlCol="0">
            <a:spAutoFit/>
          </a:bodyPr>
          <a:lstStyle/>
          <a:p>
            <a:r>
              <a:rPr lang="en-US" altLang="en-US" sz="3600" dirty="0">
                <a:solidFill>
                  <a:schemeClr val="tx2"/>
                </a:solidFill>
                <a:effectLst>
                  <a:outerShdw blurRad="38100" dist="38100" dir="2700000" algn="tl">
                    <a:srgbClr val="000000">
                      <a:alpha val="43137"/>
                    </a:srgbClr>
                  </a:outerShdw>
                </a:effectLst>
              </a:rPr>
              <a:t>Titus 3:5</a:t>
            </a:r>
          </a:p>
          <a:p>
            <a:r>
              <a:rPr lang="en-US" sz="3600" dirty="0">
                <a:solidFill>
                  <a:schemeClr val="tx2"/>
                </a:solidFill>
                <a:effectLst>
                  <a:outerShdw blurRad="38100" dist="38100" dir="2700000" algn="tl">
                    <a:srgbClr val="000000">
                      <a:alpha val="43137"/>
                    </a:srgbClr>
                  </a:outerShdw>
                </a:effectLst>
              </a:rPr>
              <a:t>Romans 15:13</a:t>
            </a:r>
          </a:p>
          <a:p>
            <a:r>
              <a:rPr lang="en-US" sz="3600" dirty="0">
                <a:solidFill>
                  <a:schemeClr val="tx2"/>
                </a:solidFill>
                <a:effectLst>
                  <a:outerShdw blurRad="38100" dist="38100" dir="2700000" algn="tl">
                    <a:srgbClr val="000000">
                      <a:alpha val="43137"/>
                    </a:srgbClr>
                  </a:outerShdw>
                </a:effectLst>
              </a:rPr>
              <a:t>I Corinthians 6:11</a:t>
            </a:r>
          </a:p>
          <a:p>
            <a:r>
              <a:rPr lang="en-US" sz="3600" dirty="0">
                <a:solidFill>
                  <a:schemeClr val="tx2"/>
                </a:solidFill>
                <a:effectLst>
                  <a:outerShdw blurRad="38100" dist="38100" dir="2700000" algn="tl">
                    <a:srgbClr val="000000">
                      <a:alpha val="43137"/>
                    </a:srgbClr>
                  </a:outerShdw>
                </a:effectLst>
              </a:rPr>
              <a:t>I Corinthians 6:11</a:t>
            </a:r>
          </a:p>
        </p:txBody>
      </p:sp>
      <p:sp>
        <p:nvSpPr>
          <p:cNvPr id="8" name="TextBox 7">
            <a:extLst>
              <a:ext uri="{FF2B5EF4-FFF2-40B4-BE49-F238E27FC236}">
                <a16:creationId xmlns:a16="http://schemas.microsoft.com/office/drawing/2014/main" id="{7E8253AB-E75E-4C58-A0AF-CD833F2C5FA6}"/>
              </a:ext>
            </a:extLst>
          </p:cNvPr>
          <p:cNvSpPr txBox="1"/>
          <p:nvPr/>
        </p:nvSpPr>
        <p:spPr>
          <a:xfrm>
            <a:off x="3259730" y="2057400"/>
            <a:ext cx="2302870" cy="2308324"/>
          </a:xfrm>
          <a:prstGeom prst="rect">
            <a:avLst/>
          </a:prstGeom>
          <a:noFill/>
        </p:spPr>
        <p:txBody>
          <a:bodyPr wrap="square" rtlCol="0">
            <a:spAutoFit/>
          </a:bodyPr>
          <a:lstStyle/>
          <a:p>
            <a:r>
              <a:rPr lang="en-US" altLang="en-US" sz="3600" b="1" dirty="0">
                <a:solidFill>
                  <a:schemeClr val="tx2"/>
                </a:solidFill>
                <a:effectLst>
                  <a:outerShdw blurRad="38100" dist="38100" dir="2700000" algn="tl">
                    <a:srgbClr val="000000">
                      <a:alpha val="43137"/>
                    </a:srgbClr>
                  </a:outerShdw>
                </a:effectLst>
              </a:rPr>
              <a:t>Saved</a:t>
            </a:r>
          </a:p>
          <a:p>
            <a:r>
              <a:rPr lang="en-US" sz="3600" b="1" dirty="0">
                <a:solidFill>
                  <a:schemeClr val="tx2"/>
                </a:solidFill>
                <a:effectLst>
                  <a:outerShdw blurRad="38100" dist="38100" dir="2700000" algn="tl">
                    <a:srgbClr val="000000">
                      <a:alpha val="43137"/>
                    </a:srgbClr>
                  </a:outerShdw>
                </a:effectLst>
              </a:rPr>
              <a:t>Power of</a:t>
            </a:r>
          </a:p>
          <a:p>
            <a:r>
              <a:rPr lang="en-US" sz="3600" b="1" dirty="0">
                <a:solidFill>
                  <a:schemeClr val="tx2"/>
                </a:solidFill>
                <a:effectLst>
                  <a:outerShdw blurRad="38100" dist="38100" dir="2700000" algn="tl">
                    <a:srgbClr val="000000">
                      <a:alpha val="43137"/>
                    </a:srgbClr>
                  </a:outerShdw>
                </a:effectLst>
              </a:rPr>
              <a:t>Sanctified</a:t>
            </a:r>
          </a:p>
          <a:p>
            <a:r>
              <a:rPr lang="en-US" sz="3600" b="1" dirty="0">
                <a:solidFill>
                  <a:schemeClr val="tx2"/>
                </a:solidFill>
                <a:effectLst>
                  <a:outerShdw blurRad="38100" dist="38100" dir="2700000" algn="tl">
                    <a:srgbClr val="000000">
                      <a:alpha val="43137"/>
                    </a:srgbClr>
                  </a:outerShdw>
                </a:effectLst>
              </a:rPr>
              <a:t>Washed by</a:t>
            </a:r>
            <a:endParaRPr lang="en-US" sz="3600" b="1" dirty="0">
              <a:solidFill>
                <a:srgbClr val="00FF99"/>
              </a:solidFill>
              <a:effectLst>
                <a:outerShdw blurRad="38100" dist="38100" dir="2700000" algn="tl">
                  <a:srgbClr val="000000">
                    <a:alpha val="43137"/>
                  </a:srgbClr>
                </a:outerShdw>
              </a:effectLst>
            </a:endParaRPr>
          </a:p>
        </p:txBody>
      </p:sp>
      <p:sp>
        <p:nvSpPr>
          <p:cNvPr id="9" name="TextBox 8">
            <a:extLst>
              <a:ext uri="{FF2B5EF4-FFF2-40B4-BE49-F238E27FC236}">
                <a16:creationId xmlns:a16="http://schemas.microsoft.com/office/drawing/2014/main" id="{F4BB6B19-1CDD-469B-9400-7DAE39B7DA2E}"/>
              </a:ext>
            </a:extLst>
          </p:cNvPr>
          <p:cNvSpPr txBox="1"/>
          <p:nvPr/>
        </p:nvSpPr>
        <p:spPr>
          <a:xfrm>
            <a:off x="5619158" y="2057400"/>
            <a:ext cx="3487134" cy="2308324"/>
          </a:xfrm>
          <a:prstGeom prst="rect">
            <a:avLst/>
          </a:prstGeom>
          <a:noFill/>
        </p:spPr>
        <p:txBody>
          <a:bodyPr wrap="square" rtlCol="0">
            <a:spAutoFit/>
          </a:bodyPr>
          <a:lstStyle/>
          <a:p>
            <a:r>
              <a:rPr lang="en-US" altLang="en-US" sz="3600" dirty="0">
                <a:solidFill>
                  <a:schemeClr val="tx2"/>
                </a:solidFill>
                <a:effectLst>
                  <a:outerShdw blurRad="38100" dist="38100" dir="2700000" algn="tl">
                    <a:srgbClr val="000000">
                      <a:alpha val="43137"/>
                    </a:srgbClr>
                  </a:outerShdw>
                </a:effectLst>
              </a:rPr>
              <a:t>James 1:21</a:t>
            </a:r>
          </a:p>
          <a:p>
            <a:r>
              <a:rPr lang="en-US" sz="3600" dirty="0">
                <a:solidFill>
                  <a:schemeClr val="tx2"/>
                </a:solidFill>
                <a:effectLst>
                  <a:outerShdw blurRad="38100" dist="38100" dir="2700000" algn="tl">
                    <a:srgbClr val="000000">
                      <a:alpha val="43137"/>
                    </a:srgbClr>
                  </a:outerShdw>
                </a:effectLst>
              </a:rPr>
              <a:t>Romans 1:16</a:t>
            </a:r>
          </a:p>
          <a:p>
            <a:r>
              <a:rPr lang="en-US" sz="3600" dirty="0">
                <a:solidFill>
                  <a:schemeClr val="tx2"/>
                </a:solidFill>
                <a:effectLst>
                  <a:outerShdw blurRad="38100" dist="38100" dir="2700000" algn="tl">
                    <a:srgbClr val="000000">
                      <a:alpha val="43137"/>
                    </a:srgbClr>
                  </a:outerShdw>
                </a:effectLst>
              </a:rPr>
              <a:t>John 17:17</a:t>
            </a:r>
          </a:p>
          <a:p>
            <a:r>
              <a:rPr lang="en-US" sz="3600" dirty="0">
                <a:solidFill>
                  <a:schemeClr val="tx2"/>
                </a:solidFill>
                <a:effectLst>
                  <a:outerShdw blurRad="38100" dist="38100" dir="2700000" algn="tl">
                    <a:srgbClr val="000000">
                      <a:alpha val="43137"/>
                    </a:srgbClr>
                  </a:outerShdw>
                </a:effectLst>
              </a:rPr>
              <a:t>Ephesians 5:25-26</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6B4D0EC-53B8-41F7-91D9-DF572F82B232}"/>
              </a:ext>
            </a:extLst>
          </p:cNvPr>
          <p:cNvSpPr>
            <a:spLocks noGrp="1" noChangeArrowheads="1"/>
          </p:cNvSpPr>
          <p:nvPr>
            <p:ph type="title"/>
          </p:nvPr>
        </p:nvSpPr>
        <p:spPr>
          <a:xfrm>
            <a:off x="457200" y="184419"/>
            <a:ext cx="8229600" cy="1323439"/>
          </a:xfrm>
        </p:spPr>
        <p:txBody>
          <a:bodyPr>
            <a:spAutoFit/>
          </a:bodyPr>
          <a:lstStyle/>
          <a:p>
            <a:r>
              <a:rPr lang="en-US" altLang="en-US" sz="4000" dirty="0"/>
              <a:t>An Inspired Example</a:t>
            </a:r>
            <a:br>
              <a:rPr lang="en-US" altLang="en-US" sz="4000" dirty="0"/>
            </a:br>
            <a:r>
              <a:rPr lang="en-US" altLang="en-US" sz="4000" dirty="0"/>
              <a:t>– Jews – Acts 2</a:t>
            </a:r>
          </a:p>
        </p:txBody>
      </p:sp>
      <p:sp>
        <p:nvSpPr>
          <p:cNvPr id="27651" name="Rectangle 3">
            <a:extLst>
              <a:ext uri="{FF2B5EF4-FFF2-40B4-BE49-F238E27FC236}">
                <a16:creationId xmlns:a16="http://schemas.microsoft.com/office/drawing/2014/main" id="{8C42AF3E-EA30-4DA0-B39A-AE9C7E9866E7}"/>
              </a:ext>
            </a:extLst>
          </p:cNvPr>
          <p:cNvSpPr>
            <a:spLocks noGrp="1" noChangeArrowheads="1"/>
          </p:cNvSpPr>
          <p:nvPr>
            <p:ph type="body" idx="1"/>
          </p:nvPr>
        </p:nvSpPr>
        <p:spPr>
          <a:xfrm>
            <a:off x="514546" y="1600200"/>
            <a:ext cx="8153400" cy="4056495"/>
          </a:xfrm>
        </p:spPr>
        <p:txBody>
          <a:bodyPr wrap="square">
            <a:spAutoFit/>
          </a:bodyPr>
          <a:lstStyle/>
          <a:p>
            <a:r>
              <a:rPr lang="en-US" altLang="en-US" sz="4000" b="1" dirty="0">
                <a:solidFill>
                  <a:srgbClr val="FFFF00"/>
                </a:solidFill>
              </a:rPr>
              <a:t>Holy Spirit promised. </a:t>
            </a:r>
            <a:r>
              <a:rPr lang="en-US" altLang="en-US" dirty="0">
                <a:effectLst/>
              </a:rPr>
              <a:t>John 14:26; 15:26; 16:13</a:t>
            </a:r>
          </a:p>
          <a:p>
            <a:r>
              <a:rPr lang="en-US" altLang="en-US" dirty="0">
                <a:effectLst/>
              </a:rPr>
              <a:t>The apostles to wait for the coming of the Holy Spirit – Luke 24:46-49</a:t>
            </a:r>
          </a:p>
          <a:p>
            <a:r>
              <a:rPr lang="en-US" altLang="en-US" dirty="0">
                <a:effectLst/>
              </a:rPr>
              <a:t>Holy Spirit’s coming near – Acts 1:8</a:t>
            </a:r>
          </a:p>
          <a:p>
            <a:r>
              <a:rPr lang="en-US" altLang="en-US" dirty="0">
                <a:effectLst/>
              </a:rPr>
              <a:t>Holy Spirit came – Acts 2:1-4</a:t>
            </a:r>
          </a:p>
          <a:p>
            <a:r>
              <a:rPr lang="en-US" altLang="en-US" dirty="0">
                <a:effectLst/>
              </a:rPr>
              <a:t>Holy Spirit’s coming to convict – John 16:8</a:t>
            </a:r>
            <a:endParaRPr lang="en-US" altLang="en-US" sz="4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p:cTn id="7" dur="500" fill="hold"/>
                                        <p:tgtEl>
                                          <p:spTgt spid="2765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765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p:cTn id="13" dur="500" fill="hold"/>
                                        <p:tgtEl>
                                          <p:spTgt spid="2765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765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p:cTn id="19" dur="500" fill="hold"/>
                                        <p:tgtEl>
                                          <p:spTgt spid="2765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765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7651">
                                            <p:txEl>
                                              <p:pRg st="3" end="3"/>
                                            </p:txEl>
                                          </p:spTgt>
                                        </p:tgtEl>
                                        <p:attrNameLst>
                                          <p:attrName>style.visibility</p:attrName>
                                        </p:attrNameLst>
                                      </p:cBhvr>
                                      <p:to>
                                        <p:strVal val="visible"/>
                                      </p:to>
                                    </p:set>
                                    <p:anim calcmode="lin" valueType="num">
                                      <p:cBhvr>
                                        <p:cTn id="25" dur="500" fill="hold"/>
                                        <p:tgtEl>
                                          <p:spTgt spid="2765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765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7651">
                                            <p:txEl>
                                              <p:pRg st="4" end="4"/>
                                            </p:txEl>
                                          </p:spTgt>
                                        </p:tgtEl>
                                        <p:attrNameLst>
                                          <p:attrName>style.visibility</p:attrName>
                                        </p:attrNameLst>
                                      </p:cBhvr>
                                      <p:to>
                                        <p:strVal val="visible"/>
                                      </p:to>
                                    </p:set>
                                    <p:anim calcmode="lin" valueType="num">
                                      <p:cBhvr>
                                        <p:cTn id="31" dur="500" fill="hold"/>
                                        <p:tgtEl>
                                          <p:spTgt spid="2765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765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a:extLst>
              <a:ext uri="{FF2B5EF4-FFF2-40B4-BE49-F238E27FC236}">
                <a16:creationId xmlns:a16="http://schemas.microsoft.com/office/drawing/2014/main" id="{92532C19-D548-4CEC-944A-C52FC1B55C7F}"/>
              </a:ext>
            </a:extLst>
          </p:cNvPr>
          <p:cNvSpPr>
            <a:spLocks noGrp="1" noChangeArrowheads="1"/>
          </p:cNvSpPr>
          <p:nvPr>
            <p:ph type="body" idx="1"/>
          </p:nvPr>
        </p:nvSpPr>
        <p:spPr>
          <a:xfrm>
            <a:off x="132762" y="1600200"/>
            <a:ext cx="8915400" cy="4487382"/>
          </a:xfrm>
        </p:spPr>
        <p:txBody>
          <a:bodyPr wrap="square">
            <a:spAutoFit/>
          </a:bodyPr>
          <a:lstStyle/>
          <a:p>
            <a:pPr>
              <a:buFont typeface="Wingdings" panose="05000000000000000000" pitchFamily="2" charset="2"/>
              <a:buChar char="Ø"/>
            </a:pPr>
            <a:r>
              <a:rPr lang="en-US" altLang="en-US" sz="3600" b="1" dirty="0">
                <a:solidFill>
                  <a:srgbClr val="FFFF00"/>
                </a:solidFill>
                <a:effectLst/>
              </a:rPr>
              <a:t>Pricked … convicted of sin.</a:t>
            </a:r>
          </a:p>
          <a:p>
            <a:pPr lvl="1">
              <a:buFont typeface="Wingdings" panose="05000000000000000000" pitchFamily="2" charset="2"/>
              <a:buChar char="Ø"/>
            </a:pPr>
            <a:r>
              <a:rPr lang="en-US" altLang="en-US" sz="3200" dirty="0">
                <a:effectLst/>
              </a:rPr>
              <a:t>HOW? </a:t>
            </a:r>
            <a:r>
              <a:rPr lang="en-US" altLang="en-US" sz="3200" i="1" dirty="0">
                <a:effectLst/>
              </a:rPr>
              <a:t>“</a:t>
            </a:r>
            <a:r>
              <a:rPr lang="en-US" altLang="en-US" sz="3200" b="1" i="1" dirty="0">
                <a:effectLst/>
              </a:rPr>
              <a:t>When they heard this</a:t>
            </a:r>
            <a:r>
              <a:rPr lang="en-US" altLang="en-US" sz="3200" i="1" dirty="0">
                <a:effectLst/>
              </a:rPr>
              <a:t>.”</a:t>
            </a:r>
            <a:endParaRPr lang="en-US" altLang="en-US" sz="3200" dirty="0">
              <a:effectLst/>
            </a:endParaRPr>
          </a:p>
          <a:p>
            <a:pPr lvl="1">
              <a:buFont typeface="Wingdings" panose="05000000000000000000" pitchFamily="2" charset="2"/>
              <a:buChar char="Ø"/>
            </a:pPr>
            <a:r>
              <a:rPr lang="en-US" altLang="en-US" sz="3200" dirty="0">
                <a:effectLst/>
              </a:rPr>
              <a:t>Heard what? The Spirit inspired words of Peter.</a:t>
            </a:r>
          </a:p>
          <a:p>
            <a:pPr lvl="1">
              <a:buFont typeface="Wingdings" panose="05000000000000000000" pitchFamily="2" charset="2"/>
              <a:buChar char="Ø"/>
            </a:pPr>
            <a:r>
              <a:rPr lang="en-US" altLang="en-US" sz="3200" dirty="0">
                <a:effectLst/>
              </a:rPr>
              <a:t>But Jesus said that the Holy Spirit would </a:t>
            </a:r>
            <a:r>
              <a:rPr lang="en-US" altLang="en-US" sz="3200" i="1" dirty="0">
                <a:effectLst/>
              </a:rPr>
              <a:t>“</a:t>
            </a:r>
            <a:r>
              <a:rPr lang="en-US" altLang="en-US" sz="3200" b="1" i="1" dirty="0">
                <a:effectLst/>
              </a:rPr>
              <a:t>convict the world of sin</a:t>
            </a:r>
            <a:r>
              <a:rPr lang="en-US" altLang="en-US" sz="3200" i="1" dirty="0">
                <a:effectLst/>
              </a:rPr>
              <a:t>.” –</a:t>
            </a:r>
            <a:r>
              <a:rPr lang="en-US" altLang="en-US" sz="3200" dirty="0">
                <a:effectLst/>
              </a:rPr>
              <a:t> John 16:8</a:t>
            </a:r>
          </a:p>
          <a:p>
            <a:pPr lvl="1">
              <a:buFont typeface="Wingdings" panose="05000000000000000000" pitchFamily="2" charset="2"/>
              <a:buChar char="Ø"/>
            </a:pPr>
            <a:r>
              <a:rPr lang="en-US" altLang="en-US" sz="3200" dirty="0">
                <a:effectLst/>
              </a:rPr>
              <a:t>Conclusion … The Holy Spirit convicted the sinners on that day of Pentecost through the instrumentality of the word of God.</a:t>
            </a:r>
            <a:endParaRPr lang="en-US" altLang="en-US" sz="4000" dirty="0"/>
          </a:p>
        </p:txBody>
      </p:sp>
      <p:sp>
        <p:nvSpPr>
          <p:cNvPr id="5" name="Rectangle 2">
            <a:extLst>
              <a:ext uri="{FF2B5EF4-FFF2-40B4-BE49-F238E27FC236}">
                <a16:creationId xmlns:a16="http://schemas.microsoft.com/office/drawing/2014/main" id="{6B323FFE-3991-4CAA-A0DD-B4392C2A274E}"/>
              </a:ext>
            </a:extLst>
          </p:cNvPr>
          <p:cNvSpPr>
            <a:spLocks noGrp="1" noChangeArrowheads="1"/>
          </p:cNvSpPr>
          <p:nvPr>
            <p:ph type="title"/>
          </p:nvPr>
        </p:nvSpPr>
        <p:spPr>
          <a:xfrm>
            <a:off x="457200" y="184419"/>
            <a:ext cx="8229600" cy="1323439"/>
          </a:xfrm>
        </p:spPr>
        <p:txBody>
          <a:bodyPr>
            <a:spAutoFit/>
          </a:bodyPr>
          <a:lstStyle/>
          <a:p>
            <a:r>
              <a:rPr lang="en-US" altLang="en-US" sz="4000" dirty="0"/>
              <a:t>An Inspired Example</a:t>
            </a:r>
            <a:br>
              <a:rPr lang="en-US" altLang="en-US" sz="4000" dirty="0"/>
            </a:br>
            <a:r>
              <a:rPr lang="en-US" altLang="en-US" sz="4000" dirty="0"/>
              <a:t>– Jews – Acts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p:cTn id="7" dur="500" fill="hold"/>
                                        <p:tgtEl>
                                          <p:spTgt spid="3379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3795">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anim calcmode="lin" valueType="num">
                                      <p:cBhvr>
                                        <p:cTn id="11" dur="500" fill="hold"/>
                                        <p:tgtEl>
                                          <p:spTgt spid="33795">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3795">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 calcmode="lin" valueType="num">
                                      <p:cBhvr>
                                        <p:cTn id="15" dur="500" fill="hold"/>
                                        <p:tgtEl>
                                          <p:spTgt spid="33795">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33795">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anim calcmode="lin" valueType="num">
                                      <p:cBhvr>
                                        <p:cTn id="19" dur="500" fill="hold"/>
                                        <p:tgtEl>
                                          <p:spTgt spid="3379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3795">
                                            <p:txEl>
                                              <p:pRg st="3" end="3"/>
                                            </p:txEl>
                                          </p:spTgt>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anim calcmode="lin" valueType="num">
                                      <p:cBhvr>
                                        <p:cTn id="23" dur="500" fill="hold"/>
                                        <p:tgtEl>
                                          <p:spTgt spid="33795">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33795">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a:extLst>
              <a:ext uri="{FF2B5EF4-FFF2-40B4-BE49-F238E27FC236}">
                <a16:creationId xmlns:a16="http://schemas.microsoft.com/office/drawing/2014/main" id="{0F439C6F-394D-4995-A597-F85FA3A3EDBC}"/>
              </a:ext>
            </a:extLst>
          </p:cNvPr>
          <p:cNvSpPr>
            <a:spLocks noGrp="1" noChangeArrowheads="1"/>
          </p:cNvSpPr>
          <p:nvPr>
            <p:ph type="body" idx="1"/>
          </p:nvPr>
        </p:nvSpPr>
        <p:spPr>
          <a:xfrm>
            <a:off x="457200" y="1600200"/>
            <a:ext cx="8229600" cy="2185214"/>
          </a:xfrm>
        </p:spPr>
        <p:txBody>
          <a:bodyPr>
            <a:spAutoFit/>
          </a:bodyPr>
          <a:lstStyle/>
          <a:p>
            <a:r>
              <a:rPr lang="en-US" altLang="en-US" sz="4000" dirty="0">
                <a:solidFill>
                  <a:srgbClr val="FFFF00"/>
                </a:solidFill>
              </a:rPr>
              <a:t>FACTS presented. Verses 22-36</a:t>
            </a:r>
          </a:p>
          <a:p>
            <a:r>
              <a:rPr lang="en-US" altLang="en-US" sz="4000" dirty="0">
                <a:solidFill>
                  <a:srgbClr val="FFFF00"/>
                </a:solidFill>
              </a:rPr>
              <a:t>COMMANDS issued. Verses 36, 38</a:t>
            </a:r>
          </a:p>
          <a:p>
            <a:r>
              <a:rPr lang="en-US" altLang="en-US" sz="4000" dirty="0">
                <a:solidFill>
                  <a:srgbClr val="FFFF00"/>
                </a:solidFill>
              </a:rPr>
              <a:t>PROMISES offered. Verses 38-39</a:t>
            </a:r>
          </a:p>
        </p:txBody>
      </p:sp>
      <p:sp>
        <p:nvSpPr>
          <p:cNvPr id="32772" name="Text Box 4">
            <a:extLst>
              <a:ext uri="{FF2B5EF4-FFF2-40B4-BE49-F238E27FC236}">
                <a16:creationId xmlns:a16="http://schemas.microsoft.com/office/drawing/2014/main" id="{520939BB-CE6D-4B62-9A23-9289D8489E64}"/>
              </a:ext>
            </a:extLst>
          </p:cNvPr>
          <p:cNvSpPr txBox="1">
            <a:spLocks noChangeArrowheads="1"/>
          </p:cNvSpPr>
          <p:nvPr/>
        </p:nvSpPr>
        <p:spPr bwMode="auto">
          <a:xfrm>
            <a:off x="123335" y="5135940"/>
            <a:ext cx="8915400" cy="156966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3200" b="1" u="sng" dirty="0">
                <a:solidFill>
                  <a:srgbClr val="FF0000"/>
                </a:solidFill>
                <a:effectLst>
                  <a:outerShdw blurRad="38100" dist="38100" dir="2700000" algn="tl">
                    <a:srgbClr val="C0C0C0"/>
                  </a:outerShdw>
                </a:effectLst>
              </a:rPr>
              <a:t>Hearts changed</a:t>
            </a:r>
            <a:r>
              <a:rPr lang="en-US" altLang="en-US" sz="3200" dirty="0">
                <a:solidFill>
                  <a:srgbClr val="FF0000"/>
                </a:solidFill>
                <a:effectLst>
                  <a:outerShdw blurRad="38100" dist="38100" dir="2700000" algn="tl">
                    <a:srgbClr val="C0C0C0"/>
                  </a:outerShdw>
                </a:effectLst>
              </a:rPr>
              <a:t>: </a:t>
            </a:r>
            <a:r>
              <a:rPr lang="en-US" altLang="en-US" sz="3200" i="1" dirty="0">
                <a:solidFill>
                  <a:srgbClr val="FF0000"/>
                </a:solidFill>
                <a:effectLst>
                  <a:outerShdw blurRad="38100" dist="38100" dir="2700000" algn="tl">
                    <a:srgbClr val="C0C0C0"/>
                  </a:outerShdw>
                </a:effectLst>
              </a:rPr>
              <a:t>“</a:t>
            </a:r>
            <a:r>
              <a:rPr lang="en-US" altLang="en-US" sz="3200" b="1" i="1" dirty="0">
                <a:solidFill>
                  <a:srgbClr val="FF0000"/>
                </a:solidFill>
                <a:effectLst>
                  <a:outerShdw blurRad="38100" dist="38100" dir="2700000" algn="tl">
                    <a:srgbClr val="C0C0C0"/>
                  </a:outerShdw>
                </a:effectLst>
              </a:rPr>
              <a:t>They then that received his word were baptized: and there were added (unto them) in that day about three thousand souls</a:t>
            </a:r>
            <a:r>
              <a:rPr lang="en-US" altLang="en-US" sz="3200" i="1" dirty="0">
                <a:solidFill>
                  <a:srgbClr val="FF0000"/>
                </a:solidFill>
                <a:effectLst>
                  <a:outerShdw blurRad="38100" dist="38100" dir="2700000" algn="tl">
                    <a:srgbClr val="C0C0C0"/>
                  </a:outerShdw>
                </a:effectLst>
              </a:rPr>
              <a:t>.”</a:t>
            </a:r>
            <a:r>
              <a:rPr lang="en-US" altLang="en-US" sz="3200" dirty="0">
                <a:solidFill>
                  <a:srgbClr val="FF0000"/>
                </a:solidFill>
                <a:effectLst>
                  <a:outerShdw blurRad="38100" dist="38100" dir="2700000" algn="tl">
                    <a:srgbClr val="C0C0C0"/>
                  </a:outerShdw>
                </a:effectLst>
              </a:rPr>
              <a:t> </a:t>
            </a:r>
            <a:r>
              <a:rPr lang="en-US" altLang="en-US" sz="3200" b="1" dirty="0">
                <a:solidFill>
                  <a:srgbClr val="FF0000"/>
                </a:solidFill>
                <a:effectLst>
                  <a:outerShdw blurRad="38100" dist="38100" dir="2700000" algn="tl">
                    <a:srgbClr val="C0C0C0"/>
                  </a:outerShdw>
                </a:effectLst>
              </a:rPr>
              <a:t>Verse 41</a:t>
            </a:r>
          </a:p>
        </p:txBody>
      </p:sp>
      <p:sp>
        <p:nvSpPr>
          <p:cNvPr id="32773" name="Text Box 5">
            <a:extLst>
              <a:ext uri="{FF2B5EF4-FFF2-40B4-BE49-F238E27FC236}">
                <a16:creationId xmlns:a16="http://schemas.microsoft.com/office/drawing/2014/main" id="{56A132DF-E861-4AEF-8B3F-D099BA3F5BAC}"/>
              </a:ext>
            </a:extLst>
          </p:cNvPr>
          <p:cNvSpPr txBox="1">
            <a:spLocks noChangeArrowheads="1"/>
          </p:cNvSpPr>
          <p:nvPr/>
        </p:nvSpPr>
        <p:spPr bwMode="auto">
          <a:xfrm>
            <a:off x="76200" y="4191000"/>
            <a:ext cx="8991600" cy="75405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4300" b="1" dirty="0">
                <a:effectLst>
                  <a:outerShdw blurRad="38100" dist="38100" dir="2700000" algn="tl">
                    <a:srgbClr val="000000"/>
                  </a:outerShdw>
                </a:effectLst>
              </a:rPr>
              <a:t>Conscience Cleansed – cf. 1 Peter 3:21</a:t>
            </a:r>
          </a:p>
        </p:txBody>
      </p:sp>
      <p:sp>
        <p:nvSpPr>
          <p:cNvPr id="7" name="Rectangle 2">
            <a:extLst>
              <a:ext uri="{FF2B5EF4-FFF2-40B4-BE49-F238E27FC236}">
                <a16:creationId xmlns:a16="http://schemas.microsoft.com/office/drawing/2014/main" id="{96EF43B1-7391-46CB-BDB7-1A1365CFB1E1}"/>
              </a:ext>
            </a:extLst>
          </p:cNvPr>
          <p:cNvSpPr>
            <a:spLocks noGrp="1" noChangeArrowheads="1"/>
          </p:cNvSpPr>
          <p:nvPr>
            <p:ph type="title"/>
          </p:nvPr>
        </p:nvSpPr>
        <p:spPr>
          <a:xfrm>
            <a:off x="457200" y="184419"/>
            <a:ext cx="8229600" cy="1323439"/>
          </a:xfrm>
        </p:spPr>
        <p:txBody>
          <a:bodyPr>
            <a:spAutoFit/>
          </a:bodyPr>
          <a:lstStyle/>
          <a:p>
            <a:r>
              <a:rPr lang="en-US" altLang="en-US" sz="4000" dirty="0"/>
              <a:t>An Inspired Example</a:t>
            </a:r>
            <a:br>
              <a:rPr lang="en-US" altLang="en-US" sz="4000" dirty="0"/>
            </a:br>
            <a:r>
              <a:rPr lang="en-US" altLang="en-US" sz="4000" dirty="0"/>
              <a:t>– Jews – Acts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p:cTn id="7" dur="5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27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p:cTn id="13" dur="500" fill="hold"/>
                                        <p:tgtEl>
                                          <p:spTgt spid="3277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27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p:cTn id="19" dur="500" fill="hold"/>
                                        <p:tgtEl>
                                          <p:spTgt spid="3277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277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277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2772"/>
                                        </p:tgtEl>
                                        <p:attrNameLst>
                                          <p:attrName>style.visibility</p:attrName>
                                        </p:attrNameLst>
                                      </p:cBhvr>
                                      <p:to>
                                        <p:strVal val="visible"/>
                                      </p:to>
                                    </p:set>
                                    <p:anim calcmode="lin" valueType="num">
                                      <p:cBhvr additive="base">
                                        <p:cTn id="29" dur="500" fill="hold"/>
                                        <p:tgtEl>
                                          <p:spTgt spid="32772"/>
                                        </p:tgtEl>
                                        <p:attrNameLst>
                                          <p:attrName>ppt_x</p:attrName>
                                        </p:attrNameLst>
                                      </p:cBhvr>
                                      <p:tavLst>
                                        <p:tav tm="0">
                                          <p:val>
                                            <p:strVal val="#ppt_x"/>
                                          </p:val>
                                        </p:tav>
                                        <p:tav tm="100000">
                                          <p:val>
                                            <p:strVal val="#ppt_x"/>
                                          </p:val>
                                        </p:tav>
                                      </p:tavLst>
                                    </p:anim>
                                    <p:anim calcmode="lin" valueType="num">
                                      <p:cBhvr additive="base">
                                        <p:cTn id="30" dur="500" fill="hold"/>
                                        <p:tgtEl>
                                          <p:spTgt spid="327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uiExpand="1" build="p"/>
      <p:bldP spid="32772" grpId="0" animBg="1"/>
      <p:bldP spid="3277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51D881A-B9DF-4002-91FC-613021750017}"/>
              </a:ext>
            </a:extLst>
          </p:cNvPr>
          <p:cNvSpPr>
            <a:spLocks noGrp="1" noChangeArrowheads="1"/>
          </p:cNvSpPr>
          <p:nvPr>
            <p:ph type="title"/>
          </p:nvPr>
        </p:nvSpPr>
        <p:spPr>
          <a:xfrm>
            <a:off x="457200" y="186779"/>
            <a:ext cx="8229600" cy="769441"/>
          </a:xfrm>
        </p:spPr>
        <p:txBody>
          <a:bodyPr>
            <a:spAutoFit/>
          </a:bodyPr>
          <a:lstStyle/>
          <a:p>
            <a:r>
              <a:rPr lang="en-US" altLang="en-US" dirty="0"/>
              <a:t>Gospel Changed Saul of Tarsus</a:t>
            </a:r>
          </a:p>
        </p:txBody>
      </p:sp>
      <p:sp>
        <p:nvSpPr>
          <p:cNvPr id="28675" name="Rectangle 3">
            <a:extLst>
              <a:ext uri="{FF2B5EF4-FFF2-40B4-BE49-F238E27FC236}">
                <a16:creationId xmlns:a16="http://schemas.microsoft.com/office/drawing/2014/main" id="{AA4E7EDC-8C3E-4303-BA07-E76E4C89A52D}"/>
              </a:ext>
            </a:extLst>
          </p:cNvPr>
          <p:cNvSpPr>
            <a:spLocks noGrp="1" noChangeArrowheads="1"/>
          </p:cNvSpPr>
          <p:nvPr>
            <p:ph type="body" idx="1"/>
          </p:nvPr>
        </p:nvSpPr>
        <p:spPr>
          <a:xfrm>
            <a:off x="47919" y="1066800"/>
            <a:ext cx="9067800" cy="5693866"/>
          </a:xfrm>
        </p:spPr>
        <p:txBody>
          <a:bodyPr wrap="square">
            <a:spAutoFit/>
          </a:bodyPr>
          <a:lstStyle/>
          <a:p>
            <a:pPr>
              <a:spcBef>
                <a:spcPts val="0"/>
              </a:spcBef>
            </a:pPr>
            <a:r>
              <a:rPr lang="en-US" altLang="en-US" sz="3600" b="1" dirty="0">
                <a:solidFill>
                  <a:srgbClr val="FFFF00"/>
                </a:solidFill>
              </a:rPr>
              <a:t>FACTS presented</a:t>
            </a:r>
          </a:p>
          <a:p>
            <a:pPr lvl="1">
              <a:spcBef>
                <a:spcPts val="0"/>
              </a:spcBef>
            </a:pPr>
            <a:r>
              <a:rPr lang="en-US" altLang="en-US" sz="3200" b="1" dirty="0"/>
              <a:t>Acts 9:5</a:t>
            </a:r>
            <a:r>
              <a:rPr lang="en-US" altLang="en-US" sz="3200" dirty="0"/>
              <a:t>, </a:t>
            </a:r>
            <a:r>
              <a:rPr lang="en-US" altLang="en-US" sz="3200" i="1" dirty="0"/>
              <a:t>“</a:t>
            </a:r>
            <a:r>
              <a:rPr lang="en-US" altLang="en-US" sz="3200" b="1" i="1" dirty="0"/>
              <a:t>I am Jesus whom thou persecutest</a:t>
            </a:r>
            <a:r>
              <a:rPr lang="en-US" altLang="en-US" sz="3200" i="1" dirty="0"/>
              <a:t>”</a:t>
            </a:r>
          </a:p>
          <a:p>
            <a:pPr lvl="1">
              <a:spcBef>
                <a:spcPts val="0"/>
              </a:spcBef>
            </a:pPr>
            <a:r>
              <a:rPr lang="en-US" altLang="en-US" sz="3200" b="1" dirty="0"/>
              <a:t>cf. 2 Timothy 2:12</a:t>
            </a:r>
            <a:r>
              <a:rPr lang="en-US" altLang="en-US" sz="3200" dirty="0"/>
              <a:t>, </a:t>
            </a:r>
            <a:r>
              <a:rPr lang="en-US" altLang="en-US" sz="3200" i="1" dirty="0"/>
              <a:t>“</a:t>
            </a:r>
            <a:r>
              <a:rPr lang="en-US" altLang="en-US" sz="3200" b="1" i="1" dirty="0"/>
              <a:t>I know whom I have believed</a:t>
            </a:r>
            <a:r>
              <a:rPr lang="en-US" altLang="en-US" sz="3200" i="1" dirty="0"/>
              <a:t> …”</a:t>
            </a:r>
          </a:p>
          <a:p>
            <a:pPr lvl="1">
              <a:spcBef>
                <a:spcPts val="0"/>
              </a:spcBef>
            </a:pPr>
            <a:r>
              <a:rPr lang="en-US" altLang="en-US" sz="3200" dirty="0"/>
              <a:t>cf. Acts 26:28-29 Paul was persuaded.</a:t>
            </a:r>
          </a:p>
          <a:p>
            <a:pPr>
              <a:spcBef>
                <a:spcPts val="0"/>
              </a:spcBef>
            </a:pPr>
            <a:r>
              <a:rPr lang="en-US" altLang="en-US" sz="3600" b="1" dirty="0">
                <a:solidFill>
                  <a:srgbClr val="FFFF00"/>
                </a:solidFill>
              </a:rPr>
              <a:t>COMMANDS issued</a:t>
            </a:r>
          </a:p>
          <a:p>
            <a:pPr lvl="1">
              <a:spcBef>
                <a:spcPts val="0"/>
              </a:spcBef>
            </a:pPr>
            <a:r>
              <a:rPr lang="en-US" altLang="en-US" sz="3200" b="1" dirty="0"/>
              <a:t>Acts 22:16</a:t>
            </a:r>
            <a:r>
              <a:rPr lang="en-US" altLang="en-US" sz="3200" dirty="0"/>
              <a:t>, </a:t>
            </a:r>
            <a:r>
              <a:rPr lang="en-US" altLang="en-US" sz="3200" i="1" dirty="0"/>
              <a:t>“</a:t>
            </a:r>
            <a:r>
              <a:rPr lang="en-US" altLang="en-US" sz="3200" b="1" i="1" dirty="0"/>
              <a:t>Arise and be baptized</a:t>
            </a:r>
            <a:r>
              <a:rPr lang="en-US" altLang="en-US" sz="3200" i="1" dirty="0"/>
              <a:t> …”</a:t>
            </a:r>
          </a:p>
          <a:p>
            <a:pPr lvl="1">
              <a:spcBef>
                <a:spcPts val="0"/>
              </a:spcBef>
            </a:pPr>
            <a:r>
              <a:rPr lang="en-US" altLang="en-US" sz="3200" b="1" dirty="0"/>
              <a:t>Acts 9:18</a:t>
            </a:r>
            <a:r>
              <a:rPr lang="en-US" altLang="en-US" sz="3200" dirty="0"/>
              <a:t>, </a:t>
            </a:r>
            <a:r>
              <a:rPr lang="en-US" altLang="en-US" sz="3200" b="1" dirty="0"/>
              <a:t>Paul</a:t>
            </a:r>
            <a:r>
              <a:rPr lang="en-US" altLang="en-US" sz="3200" i="1" dirty="0"/>
              <a:t> “</a:t>
            </a:r>
            <a:r>
              <a:rPr lang="en-US" altLang="en-US" sz="3200" b="1" i="1" dirty="0"/>
              <a:t>arose and was baptized</a:t>
            </a:r>
            <a:r>
              <a:rPr lang="en-US" altLang="en-US" sz="3200" i="1" dirty="0"/>
              <a:t>.”</a:t>
            </a:r>
          </a:p>
          <a:p>
            <a:pPr>
              <a:spcBef>
                <a:spcPts val="0"/>
              </a:spcBef>
            </a:pPr>
            <a:r>
              <a:rPr lang="en-US" altLang="en-US" sz="3600" b="1" dirty="0">
                <a:solidFill>
                  <a:srgbClr val="FFFF00"/>
                </a:solidFill>
              </a:rPr>
              <a:t>PROMISES trusted</a:t>
            </a:r>
            <a:endParaRPr lang="en-US" altLang="en-US" sz="3600" dirty="0">
              <a:solidFill>
                <a:srgbClr val="FFFF00"/>
              </a:solidFill>
            </a:endParaRPr>
          </a:p>
          <a:p>
            <a:pPr lvl="1">
              <a:spcBef>
                <a:spcPts val="0"/>
              </a:spcBef>
            </a:pPr>
            <a:r>
              <a:rPr lang="en-US" altLang="en-US" sz="3200" dirty="0"/>
              <a:t>Acts 13:23-32; 26:6-7</a:t>
            </a:r>
          </a:p>
          <a:p>
            <a:pPr lvl="1">
              <a:spcBef>
                <a:spcPts val="0"/>
              </a:spcBef>
            </a:pPr>
            <a:r>
              <a:rPr lang="en-US" altLang="en-US" sz="3200" dirty="0"/>
              <a:t>2 Corinthians 4:7,16; Romans 8:18; 2 Timothy 4:6-8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p:cTn id="7" dur="500" fill="hold"/>
                                        <p:tgtEl>
                                          <p:spTgt spid="2867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8675">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 calcmode="lin" valueType="num">
                                      <p:cBhvr>
                                        <p:cTn id="11" dur="500" fill="hold"/>
                                        <p:tgtEl>
                                          <p:spTgt spid="28675">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28675">
                                            <p:txEl>
                                              <p:pRg st="1" end="1"/>
                                            </p:txEl>
                                          </p:spTgt>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 calcmode="lin" valueType="num">
                                      <p:cBhvr>
                                        <p:cTn id="15" dur="500" fill="hold"/>
                                        <p:tgtEl>
                                          <p:spTgt spid="28675">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28675">
                                            <p:txEl>
                                              <p:pRg st="2" end="2"/>
                                            </p:txEl>
                                          </p:spTgt>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anim calcmode="lin" valueType="num">
                                      <p:cBhvr>
                                        <p:cTn id="19" dur="500" fill="hold"/>
                                        <p:tgtEl>
                                          <p:spTgt spid="28675">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867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8675">
                                            <p:txEl>
                                              <p:pRg st="4" end="4"/>
                                            </p:txEl>
                                          </p:spTgt>
                                        </p:tgtEl>
                                        <p:attrNameLst>
                                          <p:attrName>style.visibility</p:attrName>
                                        </p:attrNameLst>
                                      </p:cBhvr>
                                      <p:to>
                                        <p:strVal val="visible"/>
                                      </p:to>
                                    </p:set>
                                    <p:anim calcmode="lin" valueType="num">
                                      <p:cBhvr>
                                        <p:cTn id="25" dur="500" fill="hold"/>
                                        <p:tgtEl>
                                          <p:spTgt spid="28675">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8675">
                                            <p:txEl>
                                              <p:pRg st="4" end="4"/>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28675">
                                            <p:txEl>
                                              <p:pRg st="5" end="5"/>
                                            </p:txEl>
                                          </p:spTgt>
                                        </p:tgtEl>
                                        <p:attrNameLst>
                                          <p:attrName>style.visibility</p:attrName>
                                        </p:attrNameLst>
                                      </p:cBhvr>
                                      <p:to>
                                        <p:strVal val="visible"/>
                                      </p:to>
                                    </p:set>
                                    <p:anim calcmode="lin" valueType="num">
                                      <p:cBhvr>
                                        <p:cTn id="29" dur="500" fill="hold"/>
                                        <p:tgtEl>
                                          <p:spTgt spid="28675">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28675">
                                            <p:txEl>
                                              <p:pRg st="5" end="5"/>
                                            </p:txEl>
                                          </p:spTgt>
                                        </p:tgtEl>
                                        <p:attrNameLst>
                                          <p:attrName>ppt_h</p:attrName>
                                        </p:attrNameLst>
                                      </p:cBhvr>
                                      <p:tavLst>
                                        <p:tav tm="0">
                                          <p:val>
                                            <p:fltVal val="0"/>
                                          </p:val>
                                        </p:tav>
                                        <p:tav tm="100000">
                                          <p:val>
                                            <p:strVal val="#ppt_h"/>
                                          </p:val>
                                        </p:tav>
                                      </p:tavLst>
                                    </p:anim>
                                  </p:childTnLst>
                                </p:cTn>
                              </p:par>
                              <p:par>
                                <p:cTn id="31" presetID="23" presetClass="entr" presetSubtype="16" fill="hold" grpId="0" nodeType="withEffect">
                                  <p:stCondLst>
                                    <p:cond delay="0"/>
                                  </p:stCondLst>
                                  <p:childTnLst>
                                    <p:set>
                                      <p:cBhvr>
                                        <p:cTn id="32" dur="1" fill="hold">
                                          <p:stCondLst>
                                            <p:cond delay="0"/>
                                          </p:stCondLst>
                                        </p:cTn>
                                        <p:tgtEl>
                                          <p:spTgt spid="28675">
                                            <p:txEl>
                                              <p:pRg st="6" end="6"/>
                                            </p:txEl>
                                          </p:spTgt>
                                        </p:tgtEl>
                                        <p:attrNameLst>
                                          <p:attrName>style.visibility</p:attrName>
                                        </p:attrNameLst>
                                      </p:cBhvr>
                                      <p:to>
                                        <p:strVal val="visible"/>
                                      </p:to>
                                    </p:set>
                                    <p:anim calcmode="lin" valueType="num">
                                      <p:cBhvr>
                                        <p:cTn id="33" dur="500" fill="hold"/>
                                        <p:tgtEl>
                                          <p:spTgt spid="28675">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28675">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3" presetClass="entr" presetSubtype="16" fill="hold" grpId="0" nodeType="clickEffect">
                                  <p:stCondLst>
                                    <p:cond delay="0"/>
                                  </p:stCondLst>
                                  <p:childTnLst>
                                    <p:set>
                                      <p:cBhvr>
                                        <p:cTn id="38" dur="1" fill="hold">
                                          <p:stCondLst>
                                            <p:cond delay="0"/>
                                          </p:stCondLst>
                                        </p:cTn>
                                        <p:tgtEl>
                                          <p:spTgt spid="28675">
                                            <p:txEl>
                                              <p:pRg st="7" end="7"/>
                                            </p:txEl>
                                          </p:spTgt>
                                        </p:tgtEl>
                                        <p:attrNameLst>
                                          <p:attrName>style.visibility</p:attrName>
                                        </p:attrNameLst>
                                      </p:cBhvr>
                                      <p:to>
                                        <p:strVal val="visible"/>
                                      </p:to>
                                    </p:set>
                                    <p:anim calcmode="lin" valueType="num">
                                      <p:cBhvr>
                                        <p:cTn id="39" dur="500" fill="hold"/>
                                        <p:tgtEl>
                                          <p:spTgt spid="28675">
                                            <p:txEl>
                                              <p:pRg st="7" end="7"/>
                                            </p:txEl>
                                          </p:spTgt>
                                        </p:tgtEl>
                                        <p:attrNameLst>
                                          <p:attrName>ppt_w</p:attrName>
                                        </p:attrNameLst>
                                      </p:cBhvr>
                                      <p:tavLst>
                                        <p:tav tm="0">
                                          <p:val>
                                            <p:fltVal val="0"/>
                                          </p:val>
                                        </p:tav>
                                        <p:tav tm="100000">
                                          <p:val>
                                            <p:strVal val="#ppt_w"/>
                                          </p:val>
                                        </p:tav>
                                      </p:tavLst>
                                    </p:anim>
                                    <p:anim calcmode="lin" valueType="num">
                                      <p:cBhvr>
                                        <p:cTn id="40" dur="500" fill="hold"/>
                                        <p:tgtEl>
                                          <p:spTgt spid="28675">
                                            <p:txEl>
                                              <p:pRg st="7" end="7"/>
                                            </p:txEl>
                                          </p:spTgt>
                                        </p:tgtEl>
                                        <p:attrNameLst>
                                          <p:attrName>ppt_h</p:attrName>
                                        </p:attrNameLst>
                                      </p:cBhvr>
                                      <p:tavLst>
                                        <p:tav tm="0">
                                          <p:val>
                                            <p:fltVal val="0"/>
                                          </p:val>
                                        </p:tav>
                                        <p:tav tm="100000">
                                          <p:val>
                                            <p:strVal val="#ppt_h"/>
                                          </p:val>
                                        </p:tav>
                                      </p:tavLst>
                                    </p:anim>
                                  </p:childTnLst>
                                </p:cTn>
                              </p:par>
                              <p:par>
                                <p:cTn id="41" presetID="23" presetClass="entr" presetSubtype="16" fill="hold" grpId="0" nodeType="withEffect">
                                  <p:stCondLst>
                                    <p:cond delay="0"/>
                                  </p:stCondLst>
                                  <p:childTnLst>
                                    <p:set>
                                      <p:cBhvr>
                                        <p:cTn id="42" dur="1" fill="hold">
                                          <p:stCondLst>
                                            <p:cond delay="0"/>
                                          </p:stCondLst>
                                        </p:cTn>
                                        <p:tgtEl>
                                          <p:spTgt spid="28675">
                                            <p:txEl>
                                              <p:pRg st="8" end="8"/>
                                            </p:txEl>
                                          </p:spTgt>
                                        </p:tgtEl>
                                        <p:attrNameLst>
                                          <p:attrName>style.visibility</p:attrName>
                                        </p:attrNameLst>
                                      </p:cBhvr>
                                      <p:to>
                                        <p:strVal val="visible"/>
                                      </p:to>
                                    </p:set>
                                    <p:anim calcmode="lin" valueType="num">
                                      <p:cBhvr>
                                        <p:cTn id="43" dur="500" fill="hold"/>
                                        <p:tgtEl>
                                          <p:spTgt spid="28675">
                                            <p:txEl>
                                              <p:pRg st="8" end="8"/>
                                            </p:txEl>
                                          </p:spTgt>
                                        </p:tgtEl>
                                        <p:attrNameLst>
                                          <p:attrName>ppt_w</p:attrName>
                                        </p:attrNameLst>
                                      </p:cBhvr>
                                      <p:tavLst>
                                        <p:tav tm="0">
                                          <p:val>
                                            <p:fltVal val="0"/>
                                          </p:val>
                                        </p:tav>
                                        <p:tav tm="100000">
                                          <p:val>
                                            <p:strVal val="#ppt_w"/>
                                          </p:val>
                                        </p:tav>
                                      </p:tavLst>
                                    </p:anim>
                                    <p:anim calcmode="lin" valueType="num">
                                      <p:cBhvr>
                                        <p:cTn id="44" dur="500" fill="hold"/>
                                        <p:tgtEl>
                                          <p:spTgt spid="28675">
                                            <p:txEl>
                                              <p:pRg st="8" end="8"/>
                                            </p:txEl>
                                          </p:spTgt>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28675">
                                            <p:txEl>
                                              <p:pRg st="9" end="9"/>
                                            </p:txEl>
                                          </p:spTgt>
                                        </p:tgtEl>
                                        <p:attrNameLst>
                                          <p:attrName>style.visibility</p:attrName>
                                        </p:attrNameLst>
                                      </p:cBhvr>
                                      <p:to>
                                        <p:strVal val="visible"/>
                                      </p:to>
                                    </p:set>
                                    <p:anim calcmode="lin" valueType="num">
                                      <p:cBhvr>
                                        <p:cTn id="47" dur="500" fill="hold"/>
                                        <p:tgtEl>
                                          <p:spTgt spid="28675">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28675">
                                            <p:txEl>
                                              <p:pRg st="9" end="9"/>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97876E7-6B88-4E5A-B048-1C564C6E347E}"/>
              </a:ext>
            </a:extLst>
          </p:cNvPr>
          <p:cNvSpPr>
            <a:spLocks noGrp="1" noChangeArrowheads="1"/>
          </p:cNvSpPr>
          <p:nvPr>
            <p:ph type="title"/>
          </p:nvPr>
        </p:nvSpPr>
        <p:spPr>
          <a:xfrm>
            <a:off x="457200" y="79801"/>
            <a:ext cx="8229600" cy="830997"/>
          </a:xfrm>
        </p:spPr>
        <p:txBody>
          <a:bodyPr>
            <a:spAutoFit/>
          </a:bodyPr>
          <a:lstStyle/>
          <a:p>
            <a:r>
              <a:rPr lang="en-US" altLang="en-US" sz="4800" dirty="0"/>
              <a:t>CONCLUSION</a:t>
            </a:r>
            <a:r>
              <a:rPr lang="en-US" altLang="en-US" sz="4800" b="0" dirty="0"/>
              <a:t>:</a:t>
            </a:r>
          </a:p>
        </p:txBody>
      </p:sp>
      <p:sp>
        <p:nvSpPr>
          <p:cNvPr id="34819" name="Rectangle 3">
            <a:extLst>
              <a:ext uri="{FF2B5EF4-FFF2-40B4-BE49-F238E27FC236}">
                <a16:creationId xmlns:a16="http://schemas.microsoft.com/office/drawing/2014/main" id="{4CD77DE5-85D7-4550-AAF4-CA3DD8116080}"/>
              </a:ext>
            </a:extLst>
          </p:cNvPr>
          <p:cNvSpPr>
            <a:spLocks noGrp="1" noChangeArrowheads="1"/>
          </p:cNvSpPr>
          <p:nvPr>
            <p:ph type="body" idx="1"/>
          </p:nvPr>
        </p:nvSpPr>
        <p:spPr>
          <a:xfrm>
            <a:off x="123335" y="997089"/>
            <a:ext cx="8915400" cy="5632311"/>
          </a:xfrm>
        </p:spPr>
        <p:txBody>
          <a:bodyPr wrap="square">
            <a:spAutoFit/>
          </a:bodyPr>
          <a:lstStyle/>
          <a:p>
            <a:pPr>
              <a:spcBef>
                <a:spcPts val="0"/>
              </a:spcBef>
            </a:pPr>
            <a:r>
              <a:rPr lang="en-US" altLang="en-US" sz="2400" dirty="0">
                <a:effectLst/>
              </a:rPr>
              <a:t>Truly, every conversion is begun and consummated by the Spirit.</a:t>
            </a:r>
          </a:p>
          <a:p>
            <a:pPr marL="0" indent="0">
              <a:spcBef>
                <a:spcPts val="0"/>
              </a:spcBef>
              <a:buNone/>
            </a:pPr>
            <a:endParaRPr lang="en-US" altLang="en-US" sz="2400" dirty="0">
              <a:effectLst/>
            </a:endParaRPr>
          </a:p>
          <a:p>
            <a:pPr>
              <a:spcBef>
                <a:spcPts val="0"/>
              </a:spcBef>
            </a:pPr>
            <a:r>
              <a:rPr lang="en-US" altLang="en-US" sz="2400" dirty="0">
                <a:effectLst/>
              </a:rPr>
              <a:t>As the “revealing agent” in man’s conversion, He reveals the wonderful love and goodness of God. John 3:16; Romans 2:4</a:t>
            </a:r>
          </a:p>
          <a:p>
            <a:pPr marL="0" indent="0">
              <a:spcBef>
                <a:spcPts val="0"/>
              </a:spcBef>
              <a:buNone/>
            </a:pPr>
            <a:endParaRPr lang="en-US" altLang="en-US" sz="2400" dirty="0">
              <a:effectLst/>
            </a:endParaRPr>
          </a:p>
          <a:p>
            <a:pPr>
              <a:spcBef>
                <a:spcPts val="0"/>
              </a:spcBef>
            </a:pPr>
            <a:r>
              <a:rPr lang="en-US" altLang="en-US" sz="2400" dirty="0">
                <a:effectLst/>
              </a:rPr>
              <a:t>He reveals the awful plight of man lost in sin. Romans 3:23</a:t>
            </a:r>
          </a:p>
          <a:p>
            <a:pPr marL="0" indent="0">
              <a:spcBef>
                <a:spcPts val="0"/>
              </a:spcBef>
              <a:buNone/>
            </a:pPr>
            <a:endParaRPr lang="en-US" altLang="en-US" sz="2400" dirty="0">
              <a:effectLst/>
            </a:endParaRPr>
          </a:p>
          <a:p>
            <a:pPr>
              <a:spcBef>
                <a:spcPts val="0"/>
              </a:spcBef>
            </a:pPr>
            <a:r>
              <a:rPr lang="en-US" altLang="en-US" sz="2400" dirty="0">
                <a:effectLst/>
              </a:rPr>
              <a:t>In the sublime story of God’s providing salvation for man through the death, burial, and resurrection of Christ, the Holy Spirit convicts of sin, righteousness, and judgment.</a:t>
            </a:r>
          </a:p>
          <a:p>
            <a:pPr marL="0" indent="0">
              <a:spcBef>
                <a:spcPts val="0"/>
              </a:spcBef>
              <a:buNone/>
            </a:pPr>
            <a:endParaRPr lang="en-US" altLang="en-US" sz="2400" dirty="0">
              <a:effectLst/>
            </a:endParaRPr>
          </a:p>
          <a:p>
            <a:pPr>
              <a:spcBef>
                <a:spcPts val="0"/>
              </a:spcBef>
            </a:pPr>
            <a:r>
              <a:rPr lang="en-US" altLang="en-US" sz="2400" dirty="0">
                <a:effectLst/>
              </a:rPr>
              <a:t>Through faith produced in the heart by the word of God,</a:t>
            </a:r>
            <a:br>
              <a:rPr lang="en-US" altLang="en-US" sz="2400" dirty="0">
                <a:effectLst/>
              </a:rPr>
            </a:br>
            <a:r>
              <a:rPr lang="en-US" altLang="en-US" sz="2400" dirty="0">
                <a:effectLst/>
              </a:rPr>
              <a:t>Romans 10:17, man obeys … turns to God from sin … is converted.</a:t>
            </a:r>
          </a:p>
          <a:p>
            <a:pPr marL="0" indent="0">
              <a:spcBef>
                <a:spcPts val="0"/>
              </a:spcBef>
              <a:buNone/>
            </a:pPr>
            <a:endParaRPr lang="en-US" altLang="en-US" sz="2400" dirty="0">
              <a:effectLst/>
            </a:endParaRPr>
          </a:p>
          <a:p>
            <a:pPr>
              <a:spcBef>
                <a:spcPts val="0"/>
              </a:spcBef>
            </a:pPr>
            <a:r>
              <a:rPr lang="en-US" altLang="en-US" sz="2400" dirty="0">
                <a:effectLst/>
              </a:rPr>
              <a:t>No other way to come to God.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a:extLst>
              <a:ext uri="{FF2B5EF4-FFF2-40B4-BE49-F238E27FC236}">
                <a16:creationId xmlns:a16="http://schemas.microsoft.com/office/drawing/2014/main" id="{CE7CD340-E361-4012-842E-9284A81A1B55}"/>
              </a:ext>
            </a:extLst>
          </p:cNvPr>
          <p:cNvSpPr>
            <a:spLocks noChangeArrowheads="1"/>
          </p:cNvSpPr>
          <p:nvPr/>
        </p:nvSpPr>
        <p:spPr bwMode="auto">
          <a:xfrm>
            <a:off x="3505200" y="228600"/>
            <a:ext cx="2362200" cy="2057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800" dirty="0">
                <a:effectLst>
                  <a:outerShdw blurRad="38100" dist="38100" dir="2700000" algn="tl">
                    <a:srgbClr val="000000"/>
                  </a:outerShdw>
                </a:effectLst>
                <a:latin typeface="Arial" panose="020B0604020202020204" pitchFamily="34" charset="0"/>
              </a:rPr>
              <a:t>Father Is:</a:t>
            </a:r>
          </a:p>
          <a:p>
            <a:pPr algn="ctr" eaLnBrk="1" hangingPunct="1"/>
            <a:r>
              <a:rPr lang="en-US" altLang="en-US" sz="2800" dirty="0">
                <a:effectLst>
                  <a:outerShdw blurRad="38100" dist="38100" dir="2700000" algn="tl">
                    <a:srgbClr val="000000"/>
                  </a:outerShdw>
                </a:effectLst>
                <a:latin typeface="Arial" panose="020B0604020202020204" pitchFamily="34" charset="0"/>
              </a:rPr>
              <a:t>John 20:17</a:t>
            </a:r>
          </a:p>
        </p:txBody>
      </p:sp>
      <p:sp>
        <p:nvSpPr>
          <p:cNvPr id="8195" name="Oval 3">
            <a:extLst>
              <a:ext uri="{FF2B5EF4-FFF2-40B4-BE49-F238E27FC236}">
                <a16:creationId xmlns:a16="http://schemas.microsoft.com/office/drawing/2014/main" id="{08630BD9-33A3-4AF0-BF8E-92729EAB3E7B}"/>
              </a:ext>
            </a:extLst>
          </p:cNvPr>
          <p:cNvSpPr>
            <a:spLocks noChangeArrowheads="1"/>
          </p:cNvSpPr>
          <p:nvPr/>
        </p:nvSpPr>
        <p:spPr bwMode="auto">
          <a:xfrm>
            <a:off x="304800" y="3200400"/>
            <a:ext cx="2209800" cy="2209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800" dirty="0">
                <a:effectLst>
                  <a:outerShdw blurRad="38100" dist="38100" dir="2700000" algn="tl">
                    <a:srgbClr val="000000"/>
                  </a:outerShdw>
                </a:effectLst>
                <a:latin typeface="Arial" panose="020B0604020202020204" pitchFamily="34" charset="0"/>
              </a:rPr>
              <a:t>Son Is:</a:t>
            </a:r>
          </a:p>
          <a:p>
            <a:pPr algn="ctr" eaLnBrk="1" hangingPunct="1"/>
            <a:r>
              <a:rPr lang="en-US" altLang="en-US" sz="2800" dirty="0">
                <a:effectLst>
                  <a:outerShdw blurRad="38100" dist="38100" dir="2700000" algn="tl">
                    <a:srgbClr val="000000"/>
                  </a:outerShdw>
                </a:effectLst>
                <a:latin typeface="Arial" panose="020B0604020202020204" pitchFamily="34" charset="0"/>
              </a:rPr>
              <a:t>Hebrews 1:8</a:t>
            </a:r>
          </a:p>
        </p:txBody>
      </p:sp>
      <p:sp>
        <p:nvSpPr>
          <p:cNvPr id="8196" name="Oval 4">
            <a:extLst>
              <a:ext uri="{FF2B5EF4-FFF2-40B4-BE49-F238E27FC236}">
                <a16:creationId xmlns:a16="http://schemas.microsoft.com/office/drawing/2014/main" id="{B40F1FBF-9BD1-4D82-A777-569B9FAFEF33}"/>
              </a:ext>
            </a:extLst>
          </p:cNvPr>
          <p:cNvSpPr>
            <a:spLocks noChangeArrowheads="1"/>
          </p:cNvSpPr>
          <p:nvPr/>
        </p:nvSpPr>
        <p:spPr bwMode="auto">
          <a:xfrm>
            <a:off x="6629400" y="3124200"/>
            <a:ext cx="2209800" cy="22098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800">
                <a:effectLst>
                  <a:outerShdw blurRad="38100" dist="38100" dir="2700000" algn="tl">
                    <a:srgbClr val="000000"/>
                  </a:outerShdw>
                </a:effectLst>
                <a:latin typeface="Arial" panose="020B0604020202020204" pitchFamily="34" charset="0"/>
              </a:rPr>
              <a:t>Holy Spirit Is:</a:t>
            </a:r>
          </a:p>
          <a:p>
            <a:pPr algn="ctr" eaLnBrk="1" hangingPunct="1"/>
            <a:r>
              <a:rPr lang="en-US" altLang="en-US" sz="2800">
                <a:effectLst>
                  <a:outerShdw blurRad="38100" dist="38100" dir="2700000" algn="tl">
                    <a:srgbClr val="000000"/>
                  </a:outerShdw>
                </a:effectLst>
                <a:latin typeface="Arial" panose="020B0604020202020204" pitchFamily="34" charset="0"/>
              </a:rPr>
              <a:t>Acts 5:3-4</a:t>
            </a:r>
          </a:p>
        </p:txBody>
      </p:sp>
      <p:sp>
        <p:nvSpPr>
          <p:cNvPr id="8197" name="Text Box 5">
            <a:extLst>
              <a:ext uri="{FF2B5EF4-FFF2-40B4-BE49-F238E27FC236}">
                <a16:creationId xmlns:a16="http://schemas.microsoft.com/office/drawing/2014/main" id="{0114FD1E-E398-4A3F-85FC-E6925E795A68}"/>
              </a:ext>
            </a:extLst>
          </p:cNvPr>
          <p:cNvSpPr txBox="1">
            <a:spLocks noChangeArrowheads="1"/>
          </p:cNvSpPr>
          <p:nvPr/>
        </p:nvSpPr>
        <p:spPr bwMode="auto">
          <a:xfrm>
            <a:off x="3233738" y="2840038"/>
            <a:ext cx="260667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r>
              <a:rPr lang="en-US" altLang="en-US" sz="4400" b="1" dirty="0">
                <a:effectLst>
                  <a:outerShdw blurRad="38100" dist="38100" dir="2700000" algn="tl">
                    <a:srgbClr val="000000"/>
                  </a:outerShdw>
                </a:effectLst>
                <a:latin typeface="Arial" panose="020B0604020202020204" pitchFamily="34" charset="0"/>
              </a:rPr>
              <a:t>Godhead</a:t>
            </a:r>
          </a:p>
          <a:p>
            <a:pPr algn="ctr" eaLnBrk="1" hangingPunct="1"/>
            <a:r>
              <a:rPr lang="en-US" altLang="en-US" sz="4400" b="1" dirty="0">
                <a:effectLst>
                  <a:outerShdw blurRad="38100" dist="38100" dir="2700000" algn="tl">
                    <a:srgbClr val="000000"/>
                  </a:outerShdw>
                </a:effectLst>
                <a:latin typeface="Arial" panose="020B0604020202020204" pitchFamily="34" charset="0"/>
              </a:rPr>
              <a:t>Deity</a:t>
            </a:r>
          </a:p>
        </p:txBody>
      </p:sp>
      <p:sp>
        <p:nvSpPr>
          <p:cNvPr id="8198" name="Line 6">
            <a:extLst>
              <a:ext uri="{FF2B5EF4-FFF2-40B4-BE49-F238E27FC236}">
                <a16:creationId xmlns:a16="http://schemas.microsoft.com/office/drawing/2014/main" id="{386D1FF1-01DF-4035-BE36-4797FE1EDE92}"/>
              </a:ext>
            </a:extLst>
          </p:cNvPr>
          <p:cNvSpPr>
            <a:spLocks noChangeShapeType="1"/>
          </p:cNvSpPr>
          <p:nvPr/>
        </p:nvSpPr>
        <p:spPr bwMode="auto">
          <a:xfrm flipV="1">
            <a:off x="2362200" y="2133600"/>
            <a:ext cx="16764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9" name="Line 7">
            <a:extLst>
              <a:ext uri="{FF2B5EF4-FFF2-40B4-BE49-F238E27FC236}">
                <a16:creationId xmlns:a16="http://schemas.microsoft.com/office/drawing/2014/main" id="{059EB6E4-6113-46DB-997F-767B341E8D24}"/>
              </a:ext>
            </a:extLst>
          </p:cNvPr>
          <p:cNvSpPr>
            <a:spLocks noChangeShapeType="1"/>
          </p:cNvSpPr>
          <p:nvPr/>
        </p:nvSpPr>
        <p:spPr bwMode="auto">
          <a:xfrm>
            <a:off x="5257800" y="2057400"/>
            <a:ext cx="1524000" cy="1600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Line 8">
            <a:extLst>
              <a:ext uri="{FF2B5EF4-FFF2-40B4-BE49-F238E27FC236}">
                <a16:creationId xmlns:a16="http://schemas.microsoft.com/office/drawing/2014/main" id="{6A01AE8D-27C5-499B-ADFA-8968D13424E3}"/>
              </a:ext>
            </a:extLst>
          </p:cNvPr>
          <p:cNvSpPr>
            <a:spLocks noChangeShapeType="1"/>
          </p:cNvSpPr>
          <p:nvPr/>
        </p:nvSpPr>
        <p:spPr bwMode="auto">
          <a:xfrm>
            <a:off x="2514600" y="4267200"/>
            <a:ext cx="411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AutoShape 9">
            <a:extLst>
              <a:ext uri="{FF2B5EF4-FFF2-40B4-BE49-F238E27FC236}">
                <a16:creationId xmlns:a16="http://schemas.microsoft.com/office/drawing/2014/main" id="{99F6D3A4-2052-4536-88ED-A08E4296002B}"/>
              </a:ext>
            </a:extLst>
          </p:cNvPr>
          <p:cNvSpPr>
            <a:spLocks noChangeArrowheads="1"/>
          </p:cNvSpPr>
          <p:nvPr/>
        </p:nvSpPr>
        <p:spPr bwMode="auto">
          <a:xfrm rot="-24398489">
            <a:off x="1714500" y="1790700"/>
            <a:ext cx="1828800" cy="1295400"/>
          </a:xfrm>
          <a:prstGeom prst="leftRightArrow">
            <a:avLst>
              <a:gd name="adj1" fmla="val 50000"/>
              <a:gd name="adj2" fmla="val 2823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400" b="1" dirty="0">
                <a:effectLst>
                  <a:outerShdw blurRad="38100" dist="38100" dir="2700000" algn="tl">
                    <a:srgbClr val="000000"/>
                  </a:outerShdw>
                </a:effectLst>
                <a:latin typeface="Arial" panose="020B0604020202020204" pitchFamily="34" charset="0"/>
              </a:rPr>
              <a:t>Is not</a:t>
            </a:r>
          </a:p>
          <a:p>
            <a:pPr algn="ctr" eaLnBrk="1" hangingPunct="1"/>
            <a:r>
              <a:rPr lang="en-US" altLang="en-US" sz="2400" b="1" dirty="0">
                <a:effectLst>
                  <a:outerShdw blurRad="38100" dist="38100" dir="2700000" algn="tl">
                    <a:srgbClr val="000000"/>
                  </a:outerShdw>
                </a:effectLst>
                <a:latin typeface="Arial" panose="020B0604020202020204" pitchFamily="34" charset="0"/>
              </a:rPr>
              <a:t>John 8:16</a:t>
            </a:r>
          </a:p>
        </p:txBody>
      </p:sp>
      <p:sp>
        <p:nvSpPr>
          <p:cNvPr id="8202" name="AutoShape 10">
            <a:extLst>
              <a:ext uri="{FF2B5EF4-FFF2-40B4-BE49-F238E27FC236}">
                <a16:creationId xmlns:a16="http://schemas.microsoft.com/office/drawing/2014/main" id="{8813662E-7C9F-45C0-86FF-9807FA745DF9}"/>
              </a:ext>
            </a:extLst>
          </p:cNvPr>
          <p:cNvSpPr>
            <a:spLocks noChangeArrowheads="1"/>
          </p:cNvSpPr>
          <p:nvPr/>
        </p:nvSpPr>
        <p:spPr bwMode="auto">
          <a:xfrm rot="-18707494">
            <a:off x="5638800" y="1676400"/>
            <a:ext cx="1828800" cy="1371600"/>
          </a:xfrm>
          <a:prstGeom prst="leftRightArrow">
            <a:avLst>
              <a:gd name="adj1" fmla="val 50000"/>
              <a:gd name="adj2" fmla="val 2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400" b="1" dirty="0">
                <a:effectLst>
                  <a:outerShdw blurRad="38100" dist="38100" dir="2700000" algn="tl">
                    <a:srgbClr val="000000"/>
                  </a:outerShdw>
                </a:effectLst>
                <a:latin typeface="Arial" panose="020B0604020202020204" pitchFamily="34" charset="0"/>
              </a:rPr>
              <a:t>Is not</a:t>
            </a:r>
          </a:p>
          <a:p>
            <a:pPr algn="ctr" eaLnBrk="1" hangingPunct="1"/>
            <a:r>
              <a:rPr lang="en-US" altLang="en-US" sz="2400" b="1" dirty="0">
                <a:effectLst>
                  <a:outerShdw blurRad="38100" dist="38100" dir="2700000" algn="tl">
                    <a:srgbClr val="000000"/>
                  </a:outerShdw>
                </a:effectLst>
                <a:latin typeface="Arial" panose="020B0604020202020204" pitchFamily="34" charset="0"/>
              </a:rPr>
              <a:t>John 14:26</a:t>
            </a:r>
          </a:p>
        </p:txBody>
      </p:sp>
      <p:sp>
        <p:nvSpPr>
          <p:cNvPr id="8203" name="AutoShape 11">
            <a:extLst>
              <a:ext uri="{FF2B5EF4-FFF2-40B4-BE49-F238E27FC236}">
                <a16:creationId xmlns:a16="http://schemas.microsoft.com/office/drawing/2014/main" id="{F8A03C70-23CB-4FB4-885D-0E5757DD651D}"/>
              </a:ext>
            </a:extLst>
          </p:cNvPr>
          <p:cNvSpPr>
            <a:spLocks noChangeArrowheads="1"/>
          </p:cNvSpPr>
          <p:nvPr/>
        </p:nvSpPr>
        <p:spPr bwMode="auto">
          <a:xfrm>
            <a:off x="2743200" y="4267200"/>
            <a:ext cx="3657600" cy="1295400"/>
          </a:xfrm>
          <a:prstGeom prst="leftRightArrow">
            <a:avLst>
              <a:gd name="adj1" fmla="val 50000"/>
              <a:gd name="adj2" fmla="val 56471"/>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r>
              <a:rPr lang="en-US" altLang="en-US" sz="2400" b="1">
                <a:effectLst>
                  <a:outerShdw blurRad="38100" dist="38100" dir="2700000" algn="tl">
                    <a:srgbClr val="000000"/>
                  </a:outerShdw>
                </a:effectLst>
                <a:latin typeface="Arial" panose="020B0604020202020204" pitchFamily="34" charset="0"/>
              </a:rPr>
              <a:t>Is not</a:t>
            </a:r>
          </a:p>
          <a:p>
            <a:pPr algn="ctr" eaLnBrk="1" hangingPunct="1"/>
            <a:r>
              <a:rPr lang="en-US" altLang="en-US" sz="2400">
                <a:effectLst>
                  <a:outerShdw blurRad="38100" dist="38100" dir="2700000" algn="tl">
                    <a:srgbClr val="000000"/>
                  </a:outerShdw>
                </a:effectLst>
                <a:latin typeface="Arial" panose="020B0604020202020204" pitchFamily="34" charset="0"/>
              </a:rPr>
              <a:t>Acts 10:38</a:t>
            </a:r>
          </a:p>
        </p:txBody>
      </p:sp>
      <p:sp>
        <p:nvSpPr>
          <p:cNvPr id="8204" name="Text Box 12">
            <a:extLst>
              <a:ext uri="{FF2B5EF4-FFF2-40B4-BE49-F238E27FC236}">
                <a16:creationId xmlns:a16="http://schemas.microsoft.com/office/drawing/2014/main" id="{625CEE19-6983-4BE4-80EC-39D9DF7E07F3}"/>
              </a:ext>
            </a:extLst>
          </p:cNvPr>
          <p:cNvSpPr txBox="1">
            <a:spLocks noChangeArrowheads="1"/>
          </p:cNvSpPr>
          <p:nvPr/>
        </p:nvSpPr>
        <p:spPr bwMode="auto">
          <a:xfrm>
            <a:off x="0" y="5791200"/>
            <a:ext cx="9144000" cy="10668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200" dirty="0">
                <a:effectLst>
                  <a:outerShdw blurRad="38100" dist="38100" dir="2700000" algn="tl">
                    <a:srgbClr val="000000"/>
                  </a:outerShdw>
                </a:effectLst>
                <a:latin typeface="Tahoma" panose="020B0604030504040204" pitchFamily="34" charset="0"/>
              </a:rPr>
              <a:t>As there is one man (humanity, or mankind), even so there is one God (divinity, or godkind).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829E31C7-5D70-48DD-927E-03B886E1A5B6}"/>
              </a:ext>
            </a:extLst>
          </p:cNvPr>
          <p:cNvSpPr>
            <a:spLocks noGrp="1" noChangeArrowheads="1"/>
          </p:cNvSpPr>
          <p:nvPr>
            <p:ph type="body" idx="1"/>
          </p:nvPr>
        </p:nvSpPr>
        <p:spPr>
          <a:xfrm>
            <a:off x="124119" y="533400"/>
            <a:ext cx="8915400" cy="6001643"/>
          </a:xfrm>
        </p:spPr>
        <p:txBody>
          <a:bodyPr wrap="square">
            <a:spAutoFit/>
          </a:bodyPr>
          <a:lstStyle/>
          <a:p>
            <a:pPr>
              <a:buFont typeface="Wingdings" panose="05000000000000000000" pitchFamily="2" charset="2"/>
              <a:buChar char="Ø"/>
            </a:pPr>
            <a:r>
              <a:rPr lang="en-US" altLang="en-US" sz="4000" dirty="0">
                <a:effectLst/>
              </a:rPr>
              <a:t>Every conversion to Christ which has occurred from the beginning of the Lord’s church, until this present hour has begun, carried on, and consummated as a result of the operation of the Holy Spirit upon the sinners heart.</a:t>
            </a:r>
          </a:p>
          <a:p>
            <a:pPr>
              <a:buFont typeface="Wingdings" panose="05000000000000000000" pitchFamily="2" charset="2"/>
              <a:buChar char="Ø"/>
            </a:pPr>
            <a:r>
              <a:rPr lang="en-US" altLang="en-US" sz="4000" dirty="0">
                <a:effectLst/>
              </a:rPr>
              <a:t>Problems arise however, when we begin to discuss </a:t>
            </a:r>
            <a:r>
              <a:rPr lang="en-US" altLang="en-US" sz="4800" b="1" u="sng" dirty="0"/>
              <a:t>the manner of His operation</a:t>
            </a:r>
            <a:r>
              <a:rPr lang="en-US" altLang="en-US" sz="4000" dirty="0">
                <a:effectLst/>
              </a:rPr>
              <a:t>.</a:t>
            </a:r>
            <a:endParaRPr lang="en-US" alt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F6041C08-51A1-4A48-BC79-7B40CA50C569}"/>
              </a:ext>
            </a:extLst>
          </p:cNvPr>
          <p:cNvSpPr>
            <a:spLocks noGrp="1" noChangeArrowheads="1"/>
          </p:cNvSpPr>
          <p:nvPr>
            <p:ph type="body" idx="1"/>
          </p:nvPr>
        </p:nvSpPr>
        <p:spPr>
          <a:xfrm>
            <a:off x="228600" y="381000"/>
            <a:ext cx="8686800" cy="6247864"/>
          </a:xfrm>
        </p:spPr>
        <p:txBody>
          <a:bodyPr>
            <a:spAutoFit/>
          </a:bodyPr>
          <a:lstStyle/>
          <a:p>
            <a:pPr>
              <a:buFont typeface="Wingdings" panose="05000000000000000000" pitchFamily="2" charset="2"/>
              <a:buChar char="Ø"/>
            </a:pPr>
            <a:r>
              <a:rPr lang="en-US" altLang="en-US" sz="4000" dirty="0">
                <a:effectLst/>
              </a:rPr>
              <a:t>The question is in the conviction and conversion of the sinner to Christ, </a:t>
            </a:r>
            <a:r>
              <a:rPr lang="en-US" altLang="en-US" sz="4800" dirty="0">
                <a:solidFill>
                  <a:schemeClr val="hlink"/>
                </a:solidFill>
              </a:rPr>
              <a:t>“</a:t>
            </a:r>
            <a:r>
              <a:rPr lang="en-US" altLang="en-US" sz="4800" b="1" u="sng" dirty="0">
                <a:solidFill>
                  <a:schemeClr val="hlink"/>
                </a:solidFill>
              </a:rPr>
              <a:t>How does the Holy Spirit exercise his influence upon the heart</a:t>
            </a:r>
            <a:r>
              <a:rPr lang="en-US" altLang="en-US" sz="4800" b="1" dirty="0">
                <a:solidFill>
                  <a:schemeClr val="hlink"/>
                </a:solidFill>
              </a:rPr>
              <a:t>?</a:t>
            </a:r>
            <a:r>
              <a:rPr lang="en-US" altLang="en-US" sz="4800" dirty="0">
                <a:solidFill>
                  <a:schemeClr val="hlink"/>
                </a:solidFill>
              </a:rPr>
              <a:t>”</a:t>
            </a:r>
          </a:p>
          <a:p>
            <a:r>
              <a:rPr lang="en-US" altLang="en-US" sz="4000" dirty="0">
                <a:effectLst/>
              </a:rPr>
              <a:t>Does he operate immediately (without means) or intermediately (through means)?</a:t>
            </a:r>
          </a:p>
          <a:p>
            <a:r>
              <a:rPr lang="en-US" altLang="en-US" sz="4000" dirty="0">
                <a:effectLst/>
              </a:rPr>
              <a:t>Directly or indirectly?</a:t>
            </a:r>
          </a:p>
        </p:txBody>
      </p:sp>
      <p:sp>
        <p:nvSpPr>
          <p:cNvPr id="9220" name="Text Box 4">
            <a:extLst>
              <a:ext uri="{FF2B5EF4-FFF2-40B4-BE49-F238E27FC236}">
                <a16:creationId xmlns:a16="http://schemas.microsoft.com/office/drawing/2014/main" id="{05F2871C-CDED-489A-A478-842F55B55934}"/>
              </a:ext>
            </a:extLst>
          </p:cNvPr>
          <p:cNvSpPr txBox="1">
            <a:spLocks noChangeArrowheads="1"/>
          </p:cNvSpPr>
          <p:nvPr/>
        </p:nvSpPr>
        <p:spPr bwMode="auto">
          <a:xfrm>
            <a:off x="9661525" y="59166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99B71A5B-7A53-427D-AD49-9BA13EB60F9D}"/>
              </a:ext>
            </a:extLst>
          </p:cNvPr>
          <p:cNvSpPr>
            <a:spLocks noGrp="1" noChangeArrowheads="1"/>
          </p:cNvSpPr>
          <p:nvPr>
            <p:ph type="body" idx="1"/>
          </p:nvPr>
        </p:nvSpPr>
        <p:spPr>
          <a:xfrm>
            <a:off x="228600" y="533400"/>
            <a:ext cx="8458200" cy="6247864"/>
          </a:xfrm>
        </p:spPr>
        <p:txBody>
          <a:bodyPr>
            <a:spAutoFit/>
          </a:bodyPr>
          <a:lstStyle/>
          <a:p>
            <a:pPr>
              <a:buFont typeface="Wingdings" panose="05000000000000000000" pitchFamily="2" charset="2"/>
              <a:buChar char="Ø"/>
            </a:pPr>
            <a:r>
              <a:rPr lang="en-US" altLang="en-US" sz="4000" dirty="0">
                <a:effectLst/>
              </a:rPr>
              <a:t>Our purpose is to show that the Bible teaches that in the conviction and conversion of the sinner to Christ, the Holy Spirit operates upon the sinner’s heart through the agency of the Spirit-revealed and Spirit-inspired word of God … through the agency of Divine Truth, hence that the operation of the Holy Spirit in this realm is indirect and intermediate.</a:t>
            </a:r>
            <a:endParaRPr lang="en-US" alt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FF34C8A-79A1-4A2D-AA2B-43D98DC214E5}"/>
              </a:ext>
            </a:extLst>
          </p:cNvPr>
          <p:cNvSpPr>
            <a:spLocks noGrp="1" noChangeArrowheads="1"/>
          </p:cNvSpPr>
          <p:nvPr>
            <p:ph type="title"/>
          </p:nvPr>
        </p:nvSpPr>
        <p:spPr>
          <a:xfrm>
            <a:off x="466627" y="72479"/>
            <a:ext cx="8229600" cy="769441"/>
          </a:xfrm>
        </p:spPr>
        <p:txBody>
          <a:bodyPr>
            <a:spAutoFit/>
          </a:bodyPr>
          <a:lstStyle/>
          <a:p>
            <a:r>
              <a:rPr lang="en-US" altLang="en-US" dirty="0"/>
              <a:t>Why So Much Confusion?</a:t>
            </a:r>
          </a:p>
        </p:txBody>
      </p:sp>
      <p:sp>
        <p:nvSpPr>
          <p:cNvPr id="11267" name="Rectangle 3">
            <a:extLst>
              <a:ext uri="{FF2B5EF4-FFF2-40B4-BE49-F238E27FC236}">
                <a16:creationId xmlns:a16="http://schemas.microsoft.com/office/drawing/2014/main" id="{36FDE81B-7271-4A9E-B8BB-FC2EFD24C2AB}"/>
              </a:ext>
            </a:extLst>
          </p:cNvPr>
          <p:cNvSpPr>
            <a:spLocks noGrp="1" noChangeArrowheads="1"/>
          </p:cNvSpPr>
          <p:nvPr>
            <p:ph type="body" idx="1"/>
          </p:nvPr>
        </p:nvSpPr>
        <p:spPr>
          <a:xfrm>
            <a:off x="314227" y="723508"/>
            <a:ext cx="8534400" cy="6093976"/>
          </a:xfrm>
        </p:spPr>
        <p:txBody>
          <a:bodyPr wrap="square">
            <a:spAutoFit/>
          </a:bodyPr>
          <a:lstStyle/>
          <a:p>
            <a:r>
              <a:rPr lang="en-US" altLang="en-US" sz="2800" dirty="0">
                <a:effectLst/>
              </a:rPr>
              <a:t>The Calvinistic theory of “Total Hereditary Depravity” argues that, “In conversion and sanctification there is an influence of the Spirit in addition to that of the word, and distinct from it … an influence without which the arguments and motives of the gospel would never convert and sanctify one of Adam’s ruined race … Why then, it will be asked, is it necessary that there should be an influence of the Spirit, in addition to that of the Word, and distinct from it? The necessity arises simply from the depravity of the human heart … Men are sinful … deeply depraved. Hence, the necessity of a special divine influence, in addition to, and distinct from, the word.”</a:t>
            </a:r>
            <a:br>
              <a:rPr lang="en-US" altLang="en-US" sz="1800" dirty="0">
                <a:effectLst/>
              </a:rPr>
            </a:br>
            <a:r>
              <a:rPr lang="en-US" altLang="en-US" sz="1800" dirty="0">
                <a:effectLst/>
              </a:rPr>
              <a:t>(N.L. Rice in Campbell-Rice debate, pages 628, 630. </a:t>
            </a:r>
            <a:r>
              <a:rPr lang="en-US" sz="1800" dirty="0">
                <a:effectLst/>
              </a:rPr>
              <a:t>Beginning November 15, 1843, and continuing eighteen days, between Alexander Campbell, Christian, and N.L. Rice, Presbyterian.</a:t>
            </a:r>
            <a:r>
              <a:rPr lang="en-US" altLang="en-US" sz="1800" dirty="0">
                <a:effectLst/>
              </a:rPr>
              <a:t>)</a:t>
            </a:r>
            <a:endParaRPr lang="en-US"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B3C30D7-C78C-4524-A835-51B37435FC70}"/>
              </a:ext>
            </a:extLst>
          </p:cNvPr>
          <p:cNvSpPr>
            <a:spLocks noGrp="1" noChangeArrowheads="1"/>
          </p:cNvSpPr>
          <p:nvPr>
            <p:ph type="title"/>
          </p:nvPr>
        </p:nvSpPr>
        <p:spPr>
          <a:xfrm>
            <a:off x="457200" y="461417"/>
            <a:ext cx="8229600" cy="769441"/>
          </a:xfrm>
        </p:spPr>
        <p:txBody>
          <a:bodyPr>
            <a:spAutoFit/>
          </a:bodyPr>
          <a:lstStyle/>
          <a:p>
            <a:r>
              <a:rPr lang="en-US" altLang="en-US" dirty="0"/>
              <a:t>Why So Much Confusion?</a:t>
            </a:r>
          </a:p>
        </p:txBody>
      </p:sp>
      <p:sp>
        <p:nvSpPr>
          <p:cNvPr id="12291" name="Rectangle 3">
            <a:extLst>
              <a:ext uri="{FF2B5EF4-FFF2-40B4-BE49-F238E27FC236}">
                <a16:creationId xmlns:a16="http://schemas.microsoft.com/office/drawing/2014/main" id="{63E03E3D-93E0-4B68-BDA0-49D238720E25}"/>
              </a:ext>
            </a:extLst>
          </p:cNvPr>
          <p:cNvSpPr>
            <a:spLocks noGrp="1" noChangeArrowheads="1"/>
          </p:cNvSpPr>
          <p:nvPr>
            <p:ph type="body" idx="1"/>
          </p:nvPr>
        </p:nvSpPr>
        <p:spPr>
          <a:xfrm>
            <a:off x="362146" y="1600200"/>
            <a:ext cx="8458200" cy="4725653"/>
          </a:xfrm>
        </p:spPr>
        <p:txBody>
          <a:bodyPr>
            <a:spAutoFit/>
          </a:bodyPr>
          <a:lstStyle/>
          <a:p>
            <a:pPr>
              <a:lnSpc>
                <a:spcPct val="90000"/>
              </a:lnSpc>
              <a:buFont typeface="Wingdings" panose="05000000000000000000" pitchFamily="2" charset="2"/>
              <a:buChar char="Ø"/>
            </a:pPr>
            <a:r>
              <a:rPr lang="en-US" altLang="en-US" dirty="0">
                <a:effectLst/>
              </a:rPr>
              <a:t>“Man is so depraved that he is unable without the direct enabling power of the Holy Spirit to obey the Gospel of the son of God.” (J.B. Moody, Missionary Baptist, in Nashville Debate)</a:t>
            </a:r>
          </a:p>
          <a:p>
            <a:pPr marL="0" indent="0">
              <a:lnSpc>
                <a:spcPct val="90000"/>
              </a:lnSpc>
              <a:buNone/>
            </a:pPr>
            <a:endParaRPr lang="en-US" altLang="en-US" dirty="0">
              <a:effectLst/>
            </a:endParaRPr>
          </a:p>
          <a:p>
            <a:pPr>
              <a:lnSpc>
                <a:spcPct val="90000"/>
              </a:lnSpc>
              <a:buFont typeface="Wingdings" panose="05000000000000000000" pitchFamily="2" charset="2"/>
              <a:buChar char="Ø"/>
            </a:pPr>
            <a:r>
              <a:rPr lang="en-US" altLang="en-US" dirty="0">
                <a:effectLst/>
              </a:rPr>
              <a:t>“I, by the natural birth am too wicked to live, too sinful to die … Total Hereditary Depravity means that man in his entire self is bad.” (Albert Garner, Missionary Baptist in The Royal Birth – A Life of Liberty, pages 8-9)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0B739A3-5D63-4D19-81E6-F1BBAAEEE379}"/>
              </a:ext>
            </a:extLst>
          </p:cNvPr>
          <p:cNvSpPr>
            <a:spLocks noGrp="1" noChangeArrowheads="1"/>
          </p:cNvSpPr>
          <p:nvPr>
            <p:ph type="title"/>
          </p:nvPr>
        </p:nvSpPr>
        <p:spPr>
          <a:xfrm>
            <a:off x="457200" y="461417"/>
            <a:ext cx="8229600" cy="769441"/>
          </a:xfrm>
        </p:spPr>
        <p:txBody>
          <a:bodyPr>
            <a:spAutoFit/>
          </a:bodyPr>
          <a:lstStyle/>
          <a:p>
            <a:r>
              <a:rPr lang="en-US" altLang="en-US" dirty="0"/>
              <a:t>Calvinism Reviewed</a:t>
            </a:r>
          </a:p>
        </p:txBody>
      </p:sp>
      <p:sp>
        <p:nvSpPr>
          <p:cNvPr id="13315" name="Rectangle 3">
            <a:extLst>
              <a:ext uri="{FF2B5EF4-FFF2-40B4-BE49-F238E27FC236}">
                <a16:creationId xmlns:a16="http://schemas.microsoft.com/office/drawing/2014/main" id="{0EEA0E13-2FD1-41E7-B68A-9FDCBAE36252}"/>
              </a:ext>
            </a:extLst>
          </p:cNvPr>
          <p:cNvSpPr>
            <a:spLocks noGrp="1" noChangeArrowheads="1"/>
          </p:cNvSpPr>
          <p:nvPr>
            <p:ph type="body" idx="1"/>
          </p:nvPr>
        </p:nvSpPr>
        <p:spPr>
          <a:xfrm>
            <a:off x="228600" y="1219200"/>
            <a:ext cx="8686800" cy="5507983"/>
          </a:xfrm>
        </p:spPr>
        <p:txBody>
          <a:bodyPr>
            <a:spAutoFit/>
          </a:bodyPr>
          <a:lstStyle/>
          <a:p>
            <a:pPr>
              <a:lnSpc>
                <a:spcPct val="90000"/>
              </a:lnSpc>
            </a:pPr>
            <a:r>
              <a:rPr lang="en-US" altLang="en-US" sz="4800" b="1" dirty="0"/>
              <a:t>T</a:t>
            </a:r>
            <a:r>
              <a:rPr lang="en-US" altLang="en-US" sz="3600" dirty="0"/>
              <a:t>otal Depravity. </a:t>
            </a:r>
            <a:r>
              <a:rPr lang="en-US" altLang="en-US" sz="3600" dirty="0">
                <a:solidFill>
                  <a:schemeClr val="folHlink"/>
                </a:solidFill>
              </a:rPr>
              <a:t>Ezekiel 18:20; Romans 3:23</a:t>
            </a:r>
          </a:p>
          <a:p>
            <a:pPr>
              <a:lnSpc>
                <a:spcPct val="90000"/>
              </a:lnSpc>
            </a:pPr>
            <a:r>
              <a:rPr lang="en-US" altLang="en-US" sz="4800" b="1" dirty="0"/>
              <a:t>U</a:t>
            </a:r>
            <a:r>
              <a:rPr lang="en-US" altLang="en-US" sz="3600" dirty="0"/>
              <a:t>nconditional Election. </a:t>
            </a:r>
            <a:r>
              <a:rPr lang="en-US" altLang="en-US" sz="3600" dirty="0">
                <a:solidFill>
                  <a:schemeClr val="folHlink"/>
                </a:solidFill>
              </a:rPr>
              <a:t>Ephesians 1:3; Galatians 3:26f</a:t>
            </a:r>
          </a:p>
          <a:p>
            <a:pPr>
              <a:lnSpc>
                <a:spcPct val="90000"/>
              </a:lnSpc>
            </a:pPr>
            <a:r>
              <a:rPr lang="en-US" altLang="en-US" sz="4800" b="1" dirty="0"/>
              <a:t>L</a:t>
            </a:r>
            <a:r>
              <a:rPr lang="en-US" altLang="en-US" sz="3600" dirty="0"/>
              <a:t>imited Atonement. </a:t>
            </a:r>
            <a:r>
              <a:rPr lang="en-US" altLang="en-US" sz="3600" dirty="0">
                <a:solidFill>
                  <a:schemeClr val="folHlink"/>
                </a:solidFill>
              </a:rPr>
              <a:t>Hebrews 2:10</a:t>
            </a:r>
          </a:p>
          <a:p>
            <a:pPr>
              <a:lnSpc>
                <a:spcPct val="90000"/>
              </a:lnSpc>
            </a:pPr>
            <a:r>
              <a:rPr lang="en-US" altLang="en-US" sz="4800" b="1" dirty="0"/>
              <a:t>I</a:t>
            </a:r>
            <a:r>
              <a:rPr lang="en-US" altLang="en-US" sz="3600" dirty="0"/>
              <a:t>rresistible Grace. </a:t>
            </a:r>
            <a:r>
              <a:rPr lang="en-US" altLang="en-US" sz="3600" dirty="0">
                <a:solidFill>
                  <a:schemeClr val="folHlink"/>
                </a:solidFill>
              </a:rPr>
              <a:t>Romans 5:1; Acts 7:51</a:t>
            </a:r>
          </a:p>
          <a:p>
            <a:pPr>
              <a:lnSpc>
                <a:spcPct val="90000"/>
              </a:lnSpc>
            </a:pPr>
            <a:r>
              <a:rPr lang="en-US" altLang="en-US" sz="4800" b="1" dirty="0"/>
              <a:t>P</a:t>
            </a:r>
            <a:r>
              <a:rPr lang="en-US" altLang="en-US" sz="3600" dirty="0"/>
              <a:t>erseverance of the Saints. </a:t>
            </a:r>
            <a:r>
              <a:rPr lang="en-US" altLang="en-US" sz="3600" dirty="0">
                <a:solidFill>
                  <a:schemeClr val="folHlink"/>
                </a:solidFill>
              </a:rPr>
              <a:t>Galatians 5:4; Luke 8; Acts</a:t>
            </a:r>
            <a:r>
              <a:rPr lang="en-US" altLang="en-US" sz="3600" dirty="0"/>
              <a:t> </a:t>
            </a:r>
            <a:r>
              <a:rPr lang="en-US" altLang="en-US" sz="3600" dirty="0">
                <a:solidFill>
                  <a:schemeClr val="folHlink"/>
                </a:solidFill>
              </a:rPr>
              <a:t>8; Hebrews 3:12;</a:t>
            </a:r>
            <a:br>
              <a:rPr lang="en-US" altLang="en-US" sz="3600" dirty="0">
                <a:solidFill>
                  <a:schemeClr val="folHlink"/>
                </a:solidFill>
              </a:rPr>
            </a:br>
            <a:r>
              <a:rPr lang="en-US" altLang="en-US" sz="3600" dirty="0">
                <a:solidFill>
                  <a:schemeClr val="folHlink"/>
                </a:solidFill>
              </a:rPr>
              <a:t>1 Corinthians 15:58</a:t>
            </a:r>
          </a:p>
        </p:txBody>
      </p:sp>
    </p:spTree>
  </p:cSld>
  <p:clrMapOvr>
    <a:masterClrMapping/>
  </p:clrMapOvr>
</p:sld>
</file>

<file path=ppt/theme/theme1.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Garamond" panose="02020404030301010803"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Teamwork</Template>
  <TotalTime>281</TotalTime>
  <Words>1735</Words>
  <Application>Microsoft Office PowerPoint</Application>
  <PresentationFormat>On-screen Show (4:3)</PresentationFormat>
  <Paragraphs>173</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Garamond</vt:lpstr>
      <vt:lpstr>Tahoma</vt:lpstr>
      <vt:lpstr>Wingdings</vt:lpstr>
      <vt:lpstr>Teamwork</vt:lpstr>
      <vt:lpstr>The Holy Spirit Lesson 2</vt:lpstr>
      <vt:lpstr>The personalities constituting the plurality of the Godhead are “the Father, the Son, and the Holy Spirit”</vt:lpstr>
      <vt:lpstr>PowerPoint Presentation</vt:lpstr>
      <vt:lpstr>PowerPoint Presentation</vt:lpstr>
      <vt:lpstr>PowerPoint Presentation</vt:lpstr>
      <vt:lpstr>PowerPoint Presentation</vt:lpstr>
      <vt:lpstr>Why So Much Confusion?</vt:lpstr>
      <vt:lpstr>Why So Much Confusion?</vt:lpstr>
      <vt:lpstr>Calvinism Reviewed</vt:lpstr>
      <vt:lpstr>Heart Must Be Changed!</vt:lpstr>
      <vt:lpstr>What Is The Heart?</vt:lpstr>
      <vt:lpstr>What Is The Heart?</vt:lpstr>
      <vt:lpstr>What Is The Heart?</vt:lpstr>
      <vt:lpstr>What Is The Heart?</vt:lpstr>
      <vt:lpstr>PowerPoint Presentation</vt:lpstr>
      <vt:lpstr>The Holy Spirit Operates Through Divine Truth To Change The Heart Of Man</vt:lpstr>
      <vt:lpstr>The Holy Spirit Operates Through Divine Truth To Change The Heart Of Man </vt:lpstr>
      <vt:lpstr>The Heart Is Changed By The Gospel</vt:lpstr>
      <vt:lpstr>What Is The Gospel?</vt:lpstr>
      <vt:lpstr>What Is The Gospel?</vt:lpstr>
      <vt:lpstr>What Is The Gospel?</vt:lpstr>
      <vt:lpstr>THE WORD AND THE SPIRIT.</vt:lpstr>
      <vt:lpstr>THE WORD AND THE SPIRIT. </vt:lpstr>
      <vt:lpstr>An Inspired Example – Jews – Acts 2</vt:lpstr>
      <vt:lpstr>An Inspired Example – Jews – Acts 2</vt:lpstr>
      <vt:lpstr>An Inspired Example – Jews – Acts 2</vt:lpstr>
      <vt:lpstr>Gospel Changed Saul of Tarsus</vt:lpstr>
      <vt:lpstr>CONCLUSION:</vt:lpstr>
    </vt:vector>
  </TitlesOfParts>
  <Company>Fifth Street East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 In Conviction And Conversion (2)</dc:title>
  <dc:creator>Micky D. Galloway</dc:creator>
  <cp:lastModifiedBy>Richard Lidh</cp:lastModifiedBy>
  <cp:revision>16</cp:revision>
  <cp:lastPrinted>2021-10-11T02:31:30Z</cp:lastPrinted>
  <dcterms:created xsi:type="dcterms:W3CDTF">2006-05-19T14:27:05Z</dcterms:created>
  <dcterms:modified xsi:type="dcterms:W3CDTF">2021-10-11T02:31:33Z</dcterms:modified>
</cp:coreProperties>
</file>